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07"/>
  </p:notesMasterIdLst>
  <p:sldIdLst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7" r:id="rId19"/>
    <p:sldId id="286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357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309" r:id="rId43"/>
    <p:sldId id="310" r:id="rId44"/>
    <p:sldId id="311" r:id="rId45"/>
    <p:sldId id="312" r:id="rId46"/>
    <p:sldId id="313" r:id="rId47"/>
    <p:sldId id="314" r:id="rId48"/>
    <p:sldId id="315" r:id="rId49"/>
    <p:sldId id="356" r:id="rId50"/>
    <p:sldId id="318" r:id="rId51"/>
    <p:sldId id="319" r:id="rId52"/>
    <p:sldId id="320" r:id="rId53"/>
    <p:sldId id="321" r:id="rId54"/>
    <p:sldId id="322" r:id="rId55"/>
    <p:sldId id="323" r:id="rId56"/>
    <p:sldId id="324" r:id="rId57"/>
    <p:sldId id="325" r:id="rId58"/>
    <p:sldId id="326" r:id="rId59"/>
    <p:sldId id="327" r:id="rId60"/>
    <p:sldId id="328" r:id="rId61"/>
    <p:sldId id="329" r:id="rId62"/>
    <p:sldId id="330" r:id="rId63"/>
    <p:sldId id="331" r:id="rId64"/>
    <p:sldId id="343" r:id="rId65"/>
    <p:sldId id="344" r:id="rId66"/>
    <p:sldId id="345" r:id="rId67"/>
    <p:sldId id="346" r:id="rId68"/>
    <p:sldId id="347" r:id="rId69"/>
    <p:sldId id="348" r:id="rId70"/>
    <p:sldId id="349" r:id="rId71"/>
    <p:sldId id="350" r:id="rId72"/>
    <p:sldId id="351" r:id="rId73"/>
    <p:sldId id="352" r:id="rId74"/>
    <p:sldId id="353" r:id="rId75"/>
    <p:sldId id="354" r:id="rId76"/>
    <p:sldId id="355" r:id="rId77"/>
    <p:sldId id="358" r:id="rId78"/>
    <p:sldId id="359" r:id="rId79"/>
    <p:sldId id="361" r:id="rId80"/>
    <p:sldId id="362" r:id="rId81"/>
    <p:sldId id="363" r:id="rId82"/>
    <p:sldId id="364" r:id="rId83"/>
    <p:sldId id="365" r:id="rId84"/>
    <p:sldId id="366" r:id="rId85"/>
    <p:sldId id="367" r:id="rId86"/>
    <p:sldId id="368" r:id="rId87"/>
    <p:sldId id="369" r:id="rId88"/>
    <p:sldId id="370" r:id="rId89"/>
    <p:sldId id="371" r:id="rId90"/>
    <p:sldId id="372" r:id="rId91"/>
    <p:sldId id="373" r:id="rId92"/>
    <p:sldId id="374" r:id="rId93"/>
    <p:sldId id="375" r:id="rId94"/>
    <p:sldId id="376" r:id="rId95"/>
    <p:sldId id="332" r:id="rId96"/>
    <p:sldId id="333" r:id="rId97"/>
    <p:sldId id="334" r:id="rId98"/>
    <p:sldId id="335" r:id="rId99"/>
    <p:sldId id="336" r:id="rId100"/>
    <p:sldId id="337" r:id="rId101"/>
    <p:sldId id="338" r:id="rId102"/>
    <p:sldId id="339" r:id="rId103"/>
    <p:sldId id="340" r:id="rId104"/>
    <p:sldId id="341" r:id="rId105"/>
    <p:sldId id="342" r:id="rId106"/>
  </p:sldIdLst>
  <p:sldSz cx="12239625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720159-8DF9-9368-B482-026147D62BC9}" name="Manon Delvaux" initials="MD" userId="S::manon.delvaux@rheseau.be::42c6d98e-6f3b-41a4-b26a-e954c2554f8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5B4CB1-193F-4A44-87B0-CB2D55DF9E5A}" v="1" dt="2026-02-02T13:06:06.2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64294" autoAdjust="0"/>
  </p:normalViewPr>
  <p:slideViewPr>
    <p:cSldViewPr snapToGrid="0">
      <p:cViewPr varScale="1">
        <p:scale>
          <a:sx n="46" d="100"/>
          <a:sy n="46" d="100"/>
        </p:scale>
        <p:origin x="288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microsoft.com/office/2015/10/relationships/revisionInfo" Target="revisionInfo.xml"/><Relationship Id="rId16" Type="http://schemas.openxmlformats.org/officeDocument/2006/relationships/slide" Target="slides/slide12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microsoft.com/office/2018/10/relationships/authors" Target="authors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presProps" Target="presProps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viewProps" Target="viewProps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theme" Target="theme/them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0CD35-7581-485F-BD3F-D1F1DBD9F21A}" type="datetimeFigureOut">
              <a:rPr lang="fr-BE" smtClean="0"/>
              <a:t>03-02-26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1143000"/>
            <a:ext cx="4997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11D517-6464-4AB9-B99D-53DDF4F7A0E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80656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81243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1pPr>
    <a:lvl2pPr marL="490621" algn="l" defTabSz="981243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2pPr>
    <a:lvl3pPr marL="981243" algn="l" defTabSz="981243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3pPr>
    <a:lvl4pPr marL="1471864" algn="l" defTabSz="981243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4pPr>
    <a:lvl5pPr marL="1962485" algn="l" defTabSz="981243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5pPr>
    <a:lvl6pPr marL="2453107" algn="l" defTabSz="981243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6pPr>
    <a:lvl7pPr marL="2943728" algn="l" defTabSz="981243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7pPr>
    <a:lvl8pPr marL="3434349" algn="l" defTabSz="981243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8pPr>
    <a:lvl9pPr marL="3924971" algn="l" defTabSz="981243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9953" y="1237197"/>
            <a:ext cx="9179719" cy="2631887"/>
          </a:xfrm>
        </p:spPr>
        <p:txBody>
          <a:bodyPr anchor="b"/>
          <a:lstStyle>
            <a:lvl1pPr algn="ctr">
              <a:defRPr sz="6023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953" y="3970580"/>
            <a:ext cx="9179719" cy="1825171"/>
          </a:xfrm>
        </p:spPr>
        <p:txBody>
          <a:bodyPr/>
          <a:lstStyle>
            <a:lvl1pPr marL="0" indent="0" algn="ctr">
              <a:buNone/>
              <a:defRPr sz="2409"/>
            </a:lvl1pPr>
            <a:lvl2pPr marL="458983" indent="0" algn="ctr">
              <a:buNone/>
              <a:defRPr sz="2008"/>
            </a:lvl2pPr>
            <a:lvl3pPr marL="917966" indent="0" algn="ctr">
              <a:buNone/>
              <a:defRPr sz="1807"/>
            </a:lvl3pPr>
            <a:lvl4pPr marL="1376949" indent="0" algn="ctr">
              <a:buNone/>
              <a:defRPr sz="1606"/>
            </a:lvl4pPr>
            <a:lvl5pPr marL="1835932" indent="0" algn="ctr">
              <a:buNone/>
              <a:defRPr sz="1606"/>
            </a:lvl5pPr>
            <a:lvl6pPr marL="2294915" indent="0" algn="ctr">
              <a:buNone/>
              <a:defRPr sz="1606"/>
            </a:lvl6pPr>
            <a:lvl7pPr marL="2753898" indent="0" algn="ctr">
              <a:buNone/>
              <a:defRPr sz="1606"/>
            </a:lvl7pPr>
            <a:lvl8pPr marL="3212882" indent="0" algn="ctr">
              <a:buNone/>
              <a:defRPr sz="1606"/>
            </a:lvl8pPr>
            <a:lvl9pPr marL="3671865" indent="0" algn="ctr">
              <a:buNone/>
              <a:defRPr sz="1606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4E52A-2A9E-4838-A9F7-AF416AB3FB01}" type="datetimeFigureOut">
              <a:rPr lang="fr-BE" smtClean="0"/>
              <a:t>03-02-26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B012B-9FA8-4502-A286-C91B8395C49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68089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4E52A-2A9E-4838-A9F7-AF416AB3FB01}" type="datetimeFigureOut">
              <a:rPr lang="fr-BE" smtClean="0"/>
              <a:t>03-02-26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B012B-9FA8-4502-A286-C91B8395C49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31229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8982" y="402483"/>
            <a:ext cx="2639169" cy="640647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1474" y="402483"/>
            <a:ext cx="7764512" cy="640647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4E52A-2A9E-4838-A9F7-AF416AB3FB01}" type="datetimeFigureOut">
              <a:rPr lang="fr-BE" smtClean="0"/>
              <a:t>03-02-26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B012B-9FA8-4502-A286-C91B8395C49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24453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4E52A-2A9E-4838-A9F7-AF416AB3FB01}" type="datetimeFigureOut">
              <a:rPr lang="fr-BE" smtClean="0"/>
              <a:t>03-02-26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B012B-9FA8-4502-A286-C91B8395C49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24772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99" y="1884670"/>
            <a:ext cx="10556677" cy="3144614"/>
          </a:xfrm>
        </p:spPr>
        <p:txBody>
          <a:bodyPr anchor="b"/>
          <a:lstStyle>
            <a:lvl1pPr>
              <a:defRPr sz="6023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099" y="5059034"/>
            <a:ext cx="10556677" cy="1653678"/>
          </a:xfrm>
        </p:spPr>
        <p:txBody>
          <a:bodyPr/>
          <a:lstStyle>
            <a:lvl1pPr marL="0" indent="0">
              <a:buNone/>
              <a:defRPr sz="2409">
                <a:solidFill>
                  <a:schemeClr val="tx1">
                    <a:tint val="82000"/>
                  </a:schemeClr>
                </a:solidFill>
              </a:defRPr>
            </a:lvl1pPr>
            <a:lvl2pPr marL="458983" indent="0">
              <a:buNone/>
              <a:defRPr sz="2008">
                <a:solidFill>
                  <a:schemeClr val="tx1">
                    <a:tint val="82000"/>
                  </a:schemeClr>
                </a:solidFill>
              </a:defRPr>
            </a:lvl2pPr>
            <a:lvl3pPr marL="917966" indent="0">
              <a:buNone/>
              <a:defRPr sz="1807">
                <a:solidFill>
                  <a:schemeClr val="tx1">
                    <a:tint val="82000"/>
                  </a:schemeClr>
                </a:solidFill>
              </a:defRPr>
            </a:lvl3pPr>
            <a:lvl4pPr marL="1376949" indent="0">
              <a:buNone/>
              <a:defRPr sz="1606">
                <a:solidFill>
                  <a:schemeClr val="tx1">
                    <a:tint val="82000"/>
                  </a:schemeClr>
                </a:solidFill>
              </a:defRPr>
            </a:lvl4pPr>
            <a:lvl5pPr marL="1835932" indent="0">
              <a:buNone/>
              <a:defRPr sz="1606">
                <a:solidFill>
                  <a:schemeClr val="tx1">
                    <a:tint val="82000"/>
                  </a:schemeClr>
                </a:solidFill>
              </a:defRPr>
            </a:lvl5pPr>
            <a:lvl6pPr marL="2294915" indent="0">
              <a:buNone/>
              <a:defRPr sz="1606">
                <a:solidFill>
                  <a:schemeClr val="tx1">
                    <a:tint val="82000"/>
                  </a:schemeClr>
                </a:solidFill>
              </a:defRPr>
            </a:lvl6pPr>
            <a:lvl7pPr marL="2753898" indent="0">
              <a:buNone/>
              <a:defRPr sz="1606">
                <a:solidFill>
                  <a:schemeClr val="tx1">
                    <a:tint val="82000"/>
                  </a:schemeClr>
                </a:solidFill>
              </a:defRPr>
            </a:lvl7pPr>
            <a:lvl8pPr marL="3212882" indent="0">
              <a:buNone/>
              <a:defRPr sz="1606">
                <a:solidFill>
                  <a:schemeClr val="tx1">
                    <a:tint val="82000"/>
                  </a:schemeClr>
                </a:solidFill>
              </a:defRPr>
            </a:lvl8pPr>
            <a:lvl9pPr marL="3671865" indent="0">
              <a:buNone/>
              <a:defRPr sz="1606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4E52A-2A9E-4838-A9F7-AF416AB3FB01}" type="datetimeFigureOut">
              <a:rPr lang="fr-BE" smtClean="0"/>
              <a:t>03-02-26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B012B-9FA8-4502-A286-C91B8395C49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78138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1474" y="2012414"/>
            <a:ext cx="5201841" cy="479654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310" y="2012414"/>
            <a:ext cx="5201841" cy="479654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4E52A-2A9E-4838-A9F7-AF416AB3FB01}" type="datetimeFigureOut">
              <a:rPr lang="fr-BE" smtClean="0"/>
              <a:t>03-02-26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B012B-9FA8-4502-A286-C91B8395C49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44868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8" y="402483"/>
            <a:ext cx="10556677" cy="146118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3069" y="1853171"/>
            <a:ext cx="5177935" cy="908210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3069" y="2761381"/>
            <a:ext cx="5177935" cy="40615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310" y="1853171"/>
            <a:ext cx="5203435" cy="908210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6310" y="2761381"/>
            <a:ext cx="5203435" cy="40615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4E52A-2A9E-4838-A9F7-AF416AB3FB01}" type="datetimeFigureOut">
              <a:rPr lang="fr-BE" smtClean="0"/>
              <a:t>03-02-26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B012B-9FA8-4502-A286-C91B8395C49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22839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4E52A-2A9E-4838-A9F7-AF416AB3FB01}" type="datetimeFigureOut">
              <a:rPr lang="fr-BE" smtClean="0"/>
              <a:t>03-02-26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B012B-9FA8-4502-A286-C91B8395C49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58938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4E52A-2A9E-4838-A9F7-AF416AB3FB01}" type="datetimeFigureOut">
              <a:rPr lang="fr-BE" smtClean="0"/>
              <a:t>03-02-26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B012B-9FA8-4502-A286-C91B8395C49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63874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503978"/>
            <a:ext cx="3947597" cy="1763924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3435" y="1088454"/>
            <a:ext cx="6196310" cy="5372269"/>
          </a:xfrm>
        </p:spPr>
        <p:txBody>
          <a:bodyPr/>
          <a:lstStyle>
            <a:lvl1pPr>
              <a:defRPr sz="3212"/>
            </a:lvl1pPr>
            <a:lvl2pPr>
              <a:defRPr sz="2811"/>
            </a:lvl2pPr>
            <a:lvl3pPr>
              <a:defRPr sz="2409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267902"/>
            <a:ext cx="3947597" cy="4201570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4E52A-2A9E-4838-A9F7-AF416AB3FB01}" type="datetimeFigureOut">
              <a:rPr lang="fr-BE" smtClean="0"/>
              <a:t>03-02-26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B012B-9FA8-4502-A286-C91B8395C49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0257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503978"/>
            <a:ext cx="3947597" cy="1763924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03435" y="1088454"/>
            <a:ext cx="6196310" cy="5372269"/>
          </a:xfrm>
        </p:spPr>
        <p:txBody>
          <a:bodyPr anchor="t"/>
          <a:lstStyle>
            <a:lvl1pPr marL="0" indent="0">
              <a:buNone/>
              <a:defRPr sz="3212"/>
            </a:lvl1pPr>
            <a:lvl2pPr marL="458983" indent="0">
              <a:buNone/>
              <a:defRPr sz="2811"/>
            </a:lvl2pPr>
            <a:lvl3pPr marL="917966" indent="0">
              <a:buNone/>
              <a:defRPr sz="2409"/>
            </a:lvl3pPr>
            <a:lvl4pPr marL="1376949" indent="0">
              <a:buNone/>
              <a:defRPr sz="2008"/>
            </a:lvl4pPr>
            <a:lvl5pPr marL="1835932" indent="0">
              <a:buNone/>
              <a:defRPr sz="2008"/>
            </a:lvl5pPr>
            <a:lvl6pPr marL="2294915" indent="0">
              <a:buNone/>
              <a:defRPr sz="2008"/>
            </a:lvl6pPr>
            <a:lvl7pPr marL="2753898" indent="0">
              <a:buNone/>
              <a:defRPr sz="2008"/>
            </a:lvl7pPr>
            <a:lvl8pPr marL="3212882" indent="0">
              <a:buNone/>
              <a:defRPr sz="2008"/>
            </a:lvl8pPr>
            <a:lvl9pPr marL="3671865" indent="0">
              <a:buNone/>
              <a:defRPr sz="2008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267902"/>
            <a:ext cx="3947597" cy="4201570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4E52A-2A9E-4838-A9F7-AF416AB3FB01}" type="datetimeFigureOut">
              <a:rPr lang="fr-BE" smtClean="0"/>
              <a:t>03-02-26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B012B-9FA8-4502-A286-C91B8395C49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71607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1474" y="402483"/>
            <a:ext cx="10556677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474" y="2012414"/>
            <a:ext cx="10556677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1474" y="7006699"/>
            <a:ext cx="275391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34E52A-2A9E-4838-A9F7-AF416AB3FB01}" type="datetimeFigureOut">
              <a:rPr lang="fr-BE" smtClean="0"/>
              <a:t>03-02-26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4376" y="7006699"/>
            <a:ext cx="4130873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4235" y="7006699"/>
            <a:ext cx="275391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5B012B-9FA8-4502-A286-C91B8395C49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93731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7966" rtl="0" eaLnBrk="1" latinLnBrk="0" hangingPunct="1">
        <a:lnSpc>
          <a:spcPct val="90000"/>
        </a:lnSpc>
        <a:spcBef>
          <a:spcPct val="0"/>
        </a:spcBef>
        <a:buNone/>
        <a:defRPr sz="44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9492" indent="-229492" algn="l" defTabSz="917966" rtl="0" eaLnBrk="1" latinLnBrk="0" hangingPunct="1">
        <a:lnSpc>
          <a:spcPct val="90000"/>
        </a:lnSpc>
        <a:spcBef>
          <a:spcPts val="1004"/>
        </a:spcBef>
        <a:buFont typeface="Arial" panose="020B0604020202020204" pitchFamily="34" charset="0"/>
        <a:buChar char="•"/>
        <a:defRPr sz="2811" kern="1200">
          <a:solidFill>
            <a:schemeClr val="tx1"/>
          </a:solidFill>
          <a:latin typeface="+mn-lt"/>
          <a:ea typeface="+mn-ea"/>
          <a:cs typeface="+mn-cs"/>
        </a:defRPr>
      </a:lvl1pPr>
      <a:lvl2pPr marL="688475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409" kern="1200">
          <a:solidFill>
            <a:schemeClr val="tx1"/>
          </a:solidFill>
          <a:latin typeface="+mn-lt"/>
          <a:ea typeface="+mn-ea"/>
          <a:cs typeface="+mn-cs"/>
        </a:defRPr>
      </a:lvl2pPr>
      <a:lvl3pPr marL="1147458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008" kern="1200">
          <a:solidFill>
            <a:schemeClr val="tx1"/>
          </a:solidFill>
          <a:latin typeface="+mn-lt"/>
          <a:ea typeface="+mn-ea"/>
          <a:cs typeface="+mn-cs"/>
        </a:defRPr>
      </a:lvl3pPr>
      <a:lvl4pPr marL="1606441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2065424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524407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983390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442373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901356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Police, logo&#10;&#10;Le contenu généré par l’IA peut être incorrect.">
            <a:extLst>
              <a:ext uri="{FF2B5EF4-FFF2-40B4-BE49-F238E27FC236}">
                <a16:creationId xmlns:a16="http://schemas.microsoft.com/office/drawing/2014/main" id="{A704F388-5FEC-1CD9-9C47-7429A91C7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94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BBA76D94-D776-6540-744E-FD1D3F5C7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9500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DC9CB-FB0A-ED1A-C208-80FC43BB2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Bleu électrique&#10;&#10;Le contenu généré par l’IA peut être incorrect.">
            <a:extLst>
              <a:ext uri="{FF2B5EF4-FFF2-40B4-BE49-F238E27FC236}">
                <a16:creationId xmlns:a16="http://schemas.microsoft.com/office/drawing/2014/main" id="{B361444D-F0E3-457B-3550-FF2AEDBC6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072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5433A-C584-F9F6-AF5D-2DFAB07D5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9DE0DBB6-A869-47C1-FFEB-9B69CF2C8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0530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DB312-DD3C-3F76-08F5-3289CCD56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Graphique, Police&#10;&#10;Le contenu généré par l’IA peut être incorrect.">
            <a:extLst>
              <a:ext uri="{FF2B5EF4-FFF2-40B4-BE49-F238E27FC236}">
                <a16:creationId xmlns:a16="http://schemas.microsoft.com/office/drawing/2014/main" id="{9F0A0C12-1244-F566-E32C-E626CC99A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57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0945A0D5-AB9A-F8D0-F154-2A77C72AB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39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ersonne, capture d’écran, habits&#10;&#10;Le contenu généré par l’IA peut être incorrect.">
            <a:extLst>
              <a:ext uri="{FF2B5EF4-FFF2-40B4-BE49-F238E27FC236}">
                <a16:creationId xmlns:a16="http://schemas.microsoft.com/office/drawing/2014/main" id="{D7B63DB9-0F7C-B944-675F-ECC4DDBA9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43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ordinateur, Visage humain, fille&#10;&#10;Le contenu généré par l’IA peut être incorrect.">
            <a:extLst>
              <a:ext uri="{FF2B5EF4-FFF2-40B4-BE49-F238E27FC236}">
                <a16:creationId xmlns:a16="http://schemas.microsoft.com/office/drawing/2014/main" id="{56FFFAFB-698F-D967-4BC8-C61FCD555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60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habits, hom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9FF59886-75B3-1C4E-0F7D-3E0C54460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1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cercle, Police&#10;&#10;Le contenu généré par l’IA peut être incorrect.">
            <a:extLst>
              <a:ext uri="{FF2B5EF4-FFF2-40B4-BE49-F238E27FC236}">
                <a16:creationId xmlns:a16="http://schemas.microsoft.com/office/drawing/2014/main" id="{F4B18223-0477-282D-F6E0-81DF55372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751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logo&#10;&#10;Le contenu généré par l’IA peut être incorrect.">
            <a:extLst>
              <a:ext uri="{FF2B5EF4-FFF2-40B4-BE49-F238E27FC236}">
                <a16:creationId xmlns:a16="http://schemas.microsoft.com/office/drawing/2014/main" id="{F88C49D5-0C5E-ABB5-FF4F-1EAD08471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65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4983A24C-7191-1280-D129-A33E66CC3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577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DDBB55E9-4AAA-06D9-F2B5-E886489FB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7"/>
            <a:ext cx="12239625" cy="755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79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8CF4A04F-9D17-B5AF-9E0B-7E2FB8708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5"/>
            <a:ext cx="12239625" cy="755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07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blanc, conception&#10;&#10;Le contenu généré par l’IA peut être incorrect.">
            <a:extLst>
              <a:ext uri="{FF2B5EF4-FFF2-40B4-BE49-F238E27FC236}">
                <a16:creationId xmlns:a16="http://schemas.microsoft.com/office/drawing/2014/main" id="{BCFCEE11-4F97-6BF6-7F8E-9E3F62CE5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  <p:pic>
        <p:nvPicPr>
          <p:cNvPr id="3" name="Image 2" descr="Une image contenant texte, homme, person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C591AFED-ABA5-5650-ACC3-719E05FC59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187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menu, Police&#10;&#10;Le contenu généré par l’IA peut être incorrect.">
            <a:extLst>
              <a:ext uri="{FF2B5EF4-FFF2-40B4-BE49-F238E27FC236}">
                <a16:creationId xmlns:a16="http://schemas.microsoft.com/office/drawing/2014/main" id="{6AEBB96C-E89D-4EF4-4D6D-5113EAEFC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61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cercle&#10;&#10;Le contenu généré par l’IA peut être incorrect.">
            <a:extLst>
              <a:ext uri="{FF2B5EF4-FFF2-40B4-BE49-F238E27FC236}">
                <a16:creationId xmlns:a16="http://schemas.microsoft.com/office/drawing/2014/main" id="{D249CDF4-33E9-1E0E-363F-27C403F61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81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548CFA2A-CDA7-E06C-6ECA-A8D8F1A31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546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9232D496-17E4-1DBE-70E6-AB89DE5D5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098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blanc, conception&#10;&#10;Le contenu généré par l’IA peut être incorrect.">
            <a:extLst>
              <a:ext uri="{FF2B5EF4-FFF2-40B4-BE49-F238E27FC236}">
                <a16:creationId xmlns:a16="http://schemas.microsoft.com/office/drawing/2014/main" id="{CF5BFA46-FBC9-CD77-AC59-B8AB88B6E4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  <p:pic>
        <p:nvPicPr>
          <p:cNvPr id="5" name="Image 4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F44305C2-93D4-F416-6AC7-444C1257C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305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513A86C4-A512-1DE9-CBD2-3BEBE53E4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29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oiseau, conception&#10;&#10;Le contenu généré par l’IA peut être incorrect.">
            <a:extLst>
              <a:ext uri="{FF2B5EF4-FFF2-40B4-BE49-F238E27FC236}">
                <a16:creationId xmlns:a16="http://schemas.microsoft.com/office/drawing/2014/main" id="{B5872D40-C8B9-23B0-C87A-C18536303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598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blanc, conception&#10;&#10;Le contenu généré par l’IA peut être incorrect.">
            <a:extLst>
              <a:ext uri="{FF2B5EF4-FFF2-40B4-BE49-F238E27FC236}">
                <a16:creationId xmlns:a16="http://schemas.microsoft.com/office/drawing/2014/main" id="{C475C6E2-8E69-B915-5B6A-39293017F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  <p:pic>
        <p:nvPicPr>
          <p:cNvPr id="4" name="Image 3" descr="Une image contenant texte, capture d’écran, Police, logo&#10;&#10;Le contenu généré par l’IA peut être incorrect.">
            <a:extLst>
              <a:ext uri="{FF2B5EF4-FFF2-40B4-BE49-F238E27FC236}">
                <a16:creationId xmlns:a16="http://schemas.microsoft.com/office/drawing/2014/main" id="{1E594001-6832-28AC-8B3D-32846C431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490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bleu vert&#10;&#10;Le contenu généré par l’IA peut être incorrect.">
            <a:extLst>
              <a:ext uri="{FF2B5EF4-FFF2-40B4-BE49-F238E27FC236}">
                <a16:creationId xmlns:a16="http://schemas.microsoft.com/office/drawing/2014/main" id="{34FF936F-D110-D94F-CBF9-79C57AC17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743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blanc, conception&#10;&#10;Le contenu généré par l’IA peut être incorrect.">
            <a:extLst>
              <a:ext uri="{FF2B5EF4-FFF2-40B4-BE49-F238E27FC236}">
                <a16:creationId xmlns:a16="http://schemas.microsoft.com/office/drawing/2014/main" id="{12842462-7D3C-9D3F-CF1A-BE7B34018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  <p:pic>
        <p:nvPicPr>
          <p:cNvPr id="4" name="Image 3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9919B689-03D6-9381-072E-D60D13BDD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32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logo, Police&#10;&#10;Le contenu généré par l’IA peut être incorrect.">
            <a:extLst>
              <a:ext uri="{FF2B5EF4-FFF2-40B4-BE49-F238E27FC236}">
                <a16:creationId xmlns:a16="http://schemas.microsoft.com/office/drawing/2014/main" id="{5007DB92-B2B4-2E93-ADE0-80F7BB540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13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bleu vert&#10;&#10;Le contenu généré par l’IA peut être incorrect.">
            <a:extLst>
              <a:ext uri="{FF2B5EF4-FFF2-40B4-BE49-F238E27FC236}">
                <a16:creationId xmlns:a16="http://schemas.microsoft.com/office/drawing/2014/main" id="{778428D0-533C-DF85-57ED-C02B69A06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312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blanc, conception&#10;&#10;Le contenu généré par l’IA peut être incorrect.">
            <a:extLst>
              <a:ext uri="{FF2B5EF4-FFF2-40B4-BE49-F238E27FC236}">
                <a16:creationId xmlns:a16="http://schemas.microsoft.com/office/drawing/2014/main" id="{6B1BBC8F-5E18-589C-97CA-73B63D604E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  <p:pic>
        <p:nvPicPr>
          <p:cNvPr id="4" name="Image 3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60CAA3D0-3EC5-A8DA-96ED-26A9C70A8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968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meubles, capture d’écran, canapé, conception&#10;&#10;Le contenu généré par l’IA peut être incorrect.">
            <a:extLst>
              <a:ext uri="{FF2B5EF4-FFF2-40B4-BE49-F238E27FC236}">
                <a16:creationId xmlns:a16="http://schemas.microsoft.com/office/drawing/2014/main" id="{85A0E2A5-5B68-6001-971C-154340DC5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250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blanc, conception&#10;&#10;Le contenu généré par l’IA peut être incorrect.">
            <a:extLst>
              <a:ext uri="{FF2B5EF4-FFF2-40B4-BE49-F238E27FC236}">
                <a16:creationId xmlns:a16="http://schemas.microsoft.com/office/drawing/2014/main" id="{3FC68DC6-AF3E-EE3B-E5E2-C383A5B25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  <p:pic>
        <p:nvPicPr>
          <p:cNvPr id="4" name="Image 3" descr="Une image contenant meubles, chaise, conception, casier à vaisselle&#10;&#10;Le contenu généré par l’IA peut être incorrect.">
            <a:extLst>
              <a:ext uri="{FF2B5EF4-FFF2-40B4-BE49-F238E27FC236}">
                <a16:creationId xmlns:a16="http://schemas.microsoft.com/office/drawing/2014/main" id="{D7AE38C2-7586-E063-4404-9E92FD34E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726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logo, Police&#10;&#10;Le contenu généré par l’IA peut être incorrect.">
            <a:extLst>
              <a:ext uri="{FF2B5EF4-FFF2-40B4-BE49-F238E27FC236}">
                <a16:creationId xmlns:a16="http://schemas.microsoft.com/office/drawing/2014/main" id="{71F140D4-2FF0-0F9B-8A21-948D4B7DD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860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54AA929F-8128-85AF-4177-2D46DC30B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302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ercle, bleu vert, capture d’écran&#10;&#10;Le contenu généré par l’IA peut être incorrect.">
            <a:extLst>
              <a:ext uri="{FF2B5EF4-FFF2-40B4-BE49-F238E27FC236}">
                <a16:creationId xmlns:a16="http://schemas.microsoft.com/office/drawing/2014/main" id="{54D754A2-BD2D-B0FA-59C9-016BF8494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580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ersonne, habits, capture d’écran&#10;&#10;Le contenu généré par l’IA peut être incorrect.">
            <a:extLst>
              <a:ext uri="{FF2B5EF4-FFF2-40B4-BE49-F238E27FC236}">
                <a16:creationId xmlns:a16="http://schemas.microsoft.com/office/drawing/2014/main" id="{B4C710DB-0B3A-4ED8-891E-3764376E5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086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5442FB2B-7259-6A88-0664-671525B65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069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1F389-6C60-6B81-9550-322D21835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habits, personne&#10;&#10;Le contenu généré par l’IA peut être incorrect.">
            <a:extLst>
              <a:ext uri="{FF2B5EF4-FFF2-40B4-BE49-F238E27FC236}">
                <a16:creationId xmlns:a16="http://schemas.microsoft.com/office/drawing/2014/main" id="{DF2D57E1-F643-1692-BEAF-0E31F6A97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06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Graphique&#10;&#10;Le contenu généré par l’IA peut être incorrect.">
            <a:extLst>
              <a:ext uri="{FF2B5EF4-FFF2-40B4-BE49-F238E27FC236}">
                <a16:creationId xmlns:a16="http://schemas.microsoft.com/office/drawing/2014/main" id="{FDB02297-9420-68F2-64C2-B93C850D7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639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9A0D1-34F9-D64C-D51A-0D09287C7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cercle, Police&#10;&#10;Le contenu généré par l’IA peut être incorrect.">
            <a:extLst>
              <a:ext uri="{FF2B5EF4-FFF2-40B4-BE49-F238E27FC236}">
                <a16:creationId xmlns:a16="http://schemas.microsoft.com/office/drawing/2014/main" id="{807C3969-3FDA-551E-5427-E0277903D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413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D238D-EFBC-28C2-C9F7-A0EFF8EE5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nourriture&#10;&#10;Le contenu généré par l’IA peut être incorrect.">
            <a:extLst>
              <a:ext uri="{FF2B5EF4-FFF2-40B4-BE49-F238E27FC236}">
                <a16:creationId xmlns:a16="http://schemas.microsoft.com/office/drawing/2014/main" id="{72CD4404-FD4F-A816-9661-70BA291BB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426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E9967-F15B-FD34-88BB-FCEA573A6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ersonne, homme&#10;&#10;Le contenu généré par l’IA peut être incorrect.">
            <a:extLst>
              <a:ext uri="{FF2B5EF4-FFF2-40B4-BE49-F238E27FC236}">
                <a16:creationId xmlns:a16="http://schemas.microsoft.com/office/drawing/2014/main" id="{1664D6BC-EC2F-91FA-83BD-CC72DF7E4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2661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2D309-5F77-0662-3B5A-2A2290C30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9C5B36F7-C1E3-9116-8AA5-96442E2ED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083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5696A-EFCF-6903-26AD-F2A6C5FF5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96C89F75-2F31-0009-07D9-DCA554A13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957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EA4CA-1475-2F90-D63A-D44796847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Visage humain, person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C08B3C45-39D8-5F06-9236-B01D2A116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366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E8257B66-7EE3-DB85-0186-19188A48C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974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132C5756-038C-0E2E-97EB-D7BC1E7D6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4" y="163773"/>
            <a:ext cx="12239959" cy="723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502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33912EE4-DB2D-2393-C9A2-4A5759A2A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99" y="198428"/>
            <a:ext cx="12254223" cy="717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946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7E43C-0F99-25B8-4143-01405914C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4F612152-02BE-462E-ECBA-4569E939E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145"/>
            <a:ext cx="12239625" cy="714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64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olice, capture d’écran, affiche&#10;&#10;Le contenu généré par l’IA peut être incorrect.">
            <a:extLst>
              <a:ext uri="{FF2B5EF4-FFF2-40B4-BE49-F238E27FC236}">
                <a16:creationId xmlns:a16="http://schemas.microsoft.com/office/drawing/2014/main" id="{350D7A93-2951-FDE1-4FF4-1373B5890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996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4B985-DF83-8814-9BA8-CB456F040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rte, atlas, capture d’écran&#10;&#10;Le contenu généré par l’IA peut être incorrect.">
            <a:extLst>
              <a:ext uri="{FF2B5EF4-FFF2-40B4-BE49-F238E27FC236}">
                <a16:creationId xmlns:a16="http://schemas.microsoft.com/office/drawing/2014/main" id="{8E1BC5A5-F8C9-600A-C238-D0B2622D9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463" y="260842"/>
            <a:ext cx="12268087" cy="705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868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6E437-D043-6F97-1625-593943807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372FB5EB-BABF-FCA9-AED2-E6919A3E6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3123"/>
            <a:ext cx="12239625" cy="725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960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6266F-09E7-4354-A998-DA0D71DD5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cercle&#10;&#10;Le contenu généré par l’IA peut être incorrect.">
            <a:extLst>
              <a:ext uri="{FF2B5EF4-FFF2-40B4-BE49-F238E27FC236}">
                <a16:creationId xmlns:a16="http://schemas.microsoft.com/office/drawing/2014/main" id="{C0F686C2-863F-661E-7626-1F259C25A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56058"/>
            <a:ext cx="12239624" cy="704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142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C8F16-32E4-A389-796E-307DF1891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2CC25B27-FFF8-112A-0AD5-2D1F2CFB9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88"/>
            <a:ext cx="12239625" cy="723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803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E94B2-CB9E-1328-0B4C-D5DFC82AE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0D7FFB00-C8A9-1185-9AC0-CF6A6779C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11" y="179948"/>
            <a:ext cx="12245936" cy="720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231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BD228-275C-DF77-D0DB-7290517A0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EBE4B161-48FF-C9A0-8EA4-A0646BA81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62" y="140680"/>
            <a:ext cx="12248687" cy="728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690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0778B-65B3-4D4A-D829-66AD184A7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649C9EC7-10E6-9B52-DDB1-232393F34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759"/>
            <a:ext cx="12239625" cy="738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4390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C3E43-F013-50E7-58A3-F05D76CD9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495EACFD-EB5F-6E82-3723-78AE3EB6D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11" y="179948"/>
            <a:ext cx="12245936" cy="720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9438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D6F27-BD5B-7600-881D-938BA19BB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iagramm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59881AB-F0D6-A3EB-FED5-D3236F412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647"/>
            <a:ext cx="12239625" cy="724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1950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0035E-DC99-05C6-50CF-136F94D10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FBA0FAC6-1FF8-25A5-5632-D5E96A1B3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2881"/>
            <a:ext cx="12239625" cy="705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24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livre, capture d’écran, Visage humain&#10;&#10;Le contenu généré par l’IA peut être incorrect.">
            <a:extLst>
              <a:ext uri="{FF2B5EF4-FFF2-40B4-BE49-F238E27FC236}">
                <a16:creationId xmlns:a16="http://schemas.microsoft.com/office/drawing/2014/main" id="{4253C6E0-0D89-3647-E503-91BFD9808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181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73A39-A076-CC72-A24C-E34FAC05B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logo&#10;&#10;Le contenu généré par l’IA peut être incorrect.">
            <a:extLst>
              <a:ext uri="{FF2B5EF4-FFF2-40B4-BE49-F238E27FC236}">
                <a16:creationId xmlns:a16="http://schemas.microsoft.com/office/drawing/2014/main" id="{2159B98A-406D-87C9-6369-DB30E2B9F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51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oigt, ongle&#10;&#10;Le contenu généré par l’IA peut être incorrect.">
            <a:extLst>
              <a:ext uri="{FF2B5EF4-FFF2-40B4-BE49-F238E27FC236}">
                <a16:creationId xmlns:a16="http://schemas.microsoft.com/office/drawing/2014/main" id="{FA3A65FB-A916-F6B1-E991-383BD60A7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8730"/>
            <a:ext cx="12239625" cy="698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8234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logiciel&#10;&#10;Le contenu généré par l’IA peut être incorrect.">
            <a:extLst>
              <a:ext uri="{FF2B5EF4-FFF2-40B4-BE49-F238E27FC236}">
                <a16:creationId xmlns:a16="http://schemas.microsoft.com/office/drawing/2014/main" id="{5D501B36-EB2A-5932-962C-A76ACCC96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775"/>
            <a:ext cx="12257393" cy="705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918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522CD-2423-B15F-6307-1C05500B7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2E010223-4654-60AF-3376-22D562365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513" y="245659"/>
            <a:ext cx="12264137" cy="705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1459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13AE7-80BF-CFAF-C6AF-34B55237B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cercle&#10;&#10;Le contenu généré par l’IA peut être incorrect.">
            <a:extLst>
              <a:ext uri="{FF2B5EF4-FFF2-40B4-BE49-F238E27FC236}">
                <a16:creationId xmlns:a16="http://schemas.microsoft.com/office/drawing/2014/main" id="{D27B6130-AB13-C6C1-5DAB-21C21BAC3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002"/>
            <a:ext cx="12228440" cy="707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508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CC968-E57E-2D4A-6590-4F1B8F330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cercle&#10;&#10;Le contenu généré par l’IA peut être incorrect.">
            <a:extLst>
              <a:ext uri="{FF2B5EF4-FFF2-40B4-BE49-F238E27FC236}">
                <a16:creationId xmlns:a16="http://schemas.microsoft.com/office/drawing/2014/main" id="{4F5EB652-FE74-FF21-DC1E-E23F3A529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612"/>
            <a:ext cx="12239625" cy="707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670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0A208-6937-B5AC-C823-3C66E6D8D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carte&#10;&#10;Le contenu généré par l’IA peut être incorrect.">
            <a:extLst>
              <a:ext uri="{FF2B5EF4-FFF2-40B4-BE49-F238E27FC236}">
                <a16:creationId xmlns:a16="http://schemas.microsoft.com/office/drawing/2014/main" id="{D4D19D88-D17F-35AE-FC83-0C55E1A86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7723"/>
            <a:ext cx="12239624" cy="707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571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DA737-B6FB-7A42-C831-12D1126B1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DA2ED2D9-5CE1-2D37-7D20-4DC1EF55C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068"/>
            <a:ext cx="12239625" cy="711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301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17B96-1926-295C-8AB8-14C59F7CE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2AD77206-39AB-77DC-5FB4-C72946DBE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1233"/>
            <a:ext cx="12239624" cy="712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868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id="{E8FF8CA7-85A4-8016-FE89-B98E97D3E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40324"/>
            <a:ext cx="12239624" cy="707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22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carte de visite, Police&#10;&#10;Le contenu généré par l’IA peut être incorrect.">
            <a:extLst>
              <a:ext uri="{FF2B5EF4-FFF2-40B4-BE49-F238E27FC236}">
                <a16:creationId xmlns:a16="http://schemas.microsoft.com/office/drawing/2014/main" id="{860BBDAE-725B-AAD3-59F9-015D3F6C8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766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iagramme, Rectangle&#10;&#10;Le contenu généré par l’IA peut être incorrect.">
            <a:extLst>
              <a:ext uri="{FF2B5EF4-FFF2-40B4-BE49-F238E27FC236}">
                <a16:creationId xmlns:a16="http://schemas.microsoft.com/office/drawing/2014/main" id="{1D55009D-5A32-4AF4-4D85-3D59DD560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0385"/>
            <a:ext cx="12239624" cy="727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713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cercle&#10;&#10;Le contenu généré par l’IA peut être incorrect.">
            <a:extLst>
              <a:ext uri="{FF2B5EF4-FFF2-40B4-BE49-F238E27FC236}">
                <a16:creationId xmlns:a16="http://schemas.microsoft.com/office/drawing/2014/main" id="{651CD631-2839-3EA6-46F1-E509329D1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65672"/>
            <a:ext cx="12239625" cy="702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3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3CC84-49D2-A5D3-A7DD-5CF76CE05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3A39BB18-95B9-06E5-B9A9-11E926484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2380"/>
            <a:ext cx="12239625" cy="705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408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7DCA8-1A20-3619-D0D4-F037F3869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oigt, ongle, personne, pouce&#10;&#10;Le contenu généré par l’IA peut être incorrect.">
            <a:extLst>
              <a:ext uri="{FF2B5EF4-FFF2-40B4-BE49-F238E27FC236}">
                <a16:creationId xmlns:a16="http://schemas.microsoft.com/office/drawing/2014/main" id="{2B0E0A1D-49A2-CD1A-DA83-B088572B3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41684"/>
            <a:ext cx="12239624" cy="647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104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56186B5A-DBFA-C12A-D3F6-0C004DBD4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838" y="-1"/>
            <a:ext cx="1002595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9844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id="{86973093-1B91-304D-5C49-FB73F5B03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593" y="0"/>
            <a:ext cx="10072438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2378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809E6-AAA8-2C67-E316-4E78060CF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id="{0C25A9DD-28E2-5EBD-CB78-F3DCD5608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208" y="0"/>
            <a:ext cx="10115209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630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3C745-C1EE-3D64-9E7C-C3E5F18F5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id="{04500928-133C-924B-1AE1-023B03177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554" y="0"/>
            <a:ext cx="10104516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6529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92201-3F04-7F1A-5D48-850EEE5E0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id="{36C87358-2D0A-AFB5-4A33-16975AECF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926" y="-1"/>
            <a:ext cx="10015771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597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4D6D4-7D0A-9367-CBC2-816FDBEA7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diagramme, ligne, Tracé&#10;&#10;Le contenu généré par l’IA peut être incorrect.">
            <a:extLst>
              <a:ext uri="{FF2B5EF4-FFF2-40B4-BE49-F238E27FC236}">
                <a16:creationId xmlns:a16="http://schemas.microsoft.com/office/drawing/2014/main" id="{07C9A1A7-78BE-417B-18BC-E2F002600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561" y="0"/>
            <a:ext cx="10140504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39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8564AA97-532B-2ABA-D4A3-05DA6E81F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1218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7DEC4-8429-322D-4D60-599B9ABDA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ligne, diagramme, Tracé&#10;&#10;Le contenu généré par l’IA peut être incorrect.">
            <a:extLst>
              <a:ext uri="{FF2B5EF4-FFF2-40B4-BE49-F238E27FC236}">
                <a16:creationId xmlns:a16="http://schemas.microsoft.com/office/drawing/2014/main" id="{20AA8307-CFB2-9A2E-4DD1-35ADBA2F3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109" y="0"/>
            <a:ext cx="10133409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8837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84A84-543C-F9C4-B9A8-246B9B7DE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iagramme, Tracé&#10;&#10;Le contenu généré par l’IA peut être incorrect.">
            <a:extLst>
              <a:ext uri="{FF2B5EF4-FFF2-40B4-BE49-F238E27FC236}">
                <a16:creationId xmlns:a16="http://schemas.microsoft.com/office/drawing/2014/main" id="{36B56016-089D-5361-CB38-60EA31628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919" y="0"/>
            <a:ext cx="10201787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9125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texte, Caractère coloré, diagramme&#10;&#10;Le contenu généré par l’IA peut être incorrect.">
            <a:extLst>
              <a:ext uri="{FF2B5EF4-FFF2-40B4-BE49-F238E27FC236}">
                <a16:creationId xmlns:a16="http://schemas.microsoft.com/office/drawing/2014/main" id="{F3ED0F9B-E34A-73EC-2CDD-ED7BCCF42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832" y="-1"/>
            <a:ext cx="1018396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9674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id="{689B254E-4464-CE99-8647-D351E9E51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862" y="0"/>
            <a:ext cx="10125901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2433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DC6EACC5-C36C-F27B-67FA-4C6D5399F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031" y="-1"/>
            <a:ext cx="10205561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7900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id="{3A4CD41A-27AD-4EF0-1803-6DBD0D351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70" y="-1"/>
            <a:ext cx="10090288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663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14FC02AA-C7C2-8B70-1610-B10DC00B6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46" y="0"/>
            <a:ext cx="10090335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0225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29789A5B-250F-AD4D-DD6E-BECA10B6E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493" y="0"/>
            <a:ext cx="10122641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7699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F4812230-9433-1B81-5C74-2CFEF5CA5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338" y="0"/>
            <a:ext cx="10154948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4846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B931A024-FDC4-F9DE-9E30-C2D08CF97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108" y="0"/>
            <a:ext cx="10133409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98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logiciel, Police&#10;&#10;Le contenu généré par l’IA peut être incorrect.">
            <a:extLst>
              <a:ext uri="{FF2B5EF4-FFF2-40B4-BE49-F238E27FC236}">
                <a16:creationId xmlns:a16="http://schemas.microsoft.com/office/drawing/2014/main" id="{9353C616-EC02-9214-C4C2-6D52ACC8BC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1197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CE93D-203C-C85D-B099-10895C235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91EDFE9C-9701-B694-80FF-22ACFF027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919" y="1"/>
            <a:ext cx="10201786" cy="755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4954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49F9B-AAE9-FBA6-AA17-082B73182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illustr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B00086F-9AFE-E6CD-BFE0-542B22DC1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933" y="-9645"/>
            <a:ext cx="10160813" cy="756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5757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5F45C-1086-06BA-EC1D-4D2ADF990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519D2AF9-5A99-0A8D-3306-F8955B8DB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261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23F08-7E7B-095A-81CC-98ACC6476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3575C4C6-20AE-5774-BAE8-FB0D3FEB9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7779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habits, person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E9187923-6863-5314-2F49-858BD4E13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5783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C3AA53D9-9E82-A001-EE84-6F2942277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467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85A61-DD47-6A7E-A751-2F3850141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422172C8-D268-7F84-969F-4F928DEEF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4714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77CC7-745F-0CCB-68AF-A11325B2A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83C1F92F-9A29-3B04-B7F7-5ECB144B6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9429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4810FFBA-D295-0946-270C-14C0927F6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1970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FE6F7-1256-9526-5FDC-52FAA2DC1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habits, personne, Visage humain&#10;&#10;Le contenu généré par l’IA peut être incorrect.">
            <a:extLst>
              <a:ext uri="{FF2B5EF4-FFF2-40B4-BE49-F238E27FC236}">
                <a16:creationId xmlns:a16="http://schemas.microsoft.com/office/drawing/2014/main" id="{940AB789-9CFB-6FE7-C856-D355CB3C1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239625" cy="7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4522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e3047f7-08b3-4f6b-a2d9-837b834a67ff" xsi:nil="true"/>
    <lcf76f155ced4ddcb4097134ff3c332f xmlns="c34228d5-9033-493c-9ba9-4bfbb480159d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D70DD04913EA4985EB1BD42D4CD1E0" ma:contentTypeVersion="12" ma:contentTypeDescription="Crée un document." ma:contentTypeScope="" ma:versionID="6f6ea0972bbd03c8549f7920f3fac75a">
  <xsd:schema xmlns:xsd="http://www.w3.org/2001/XMLSchema" xmlns:xs="http://www.w3.org/2001/XMLSchema" xmlns:p="http://schemas.microsoft.com/office/2006/metadata/properties" xmlns:ns2="c34228d5-9033-493c-9ba9-4bfbb480159d" xmlns:ns3="4e3047f7-08b3-4f6b-a2d9-837b834a67ff" targetNamespace="http://schemas.microsoft.com/office/2006/metadata/properties" ma:root="true" ma:fieldsID="d3600fb057b5121773b21bf00df9fb38" ns2:_="" ns3:_="">
    <xsd:import namespace="c34228d5-9033-493c-9ba9-4bfbb480159d"/>
    <xsd:import namespace="4e3047f7-08b3-4f6b-a2d9-837b834a67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4228d5-9033-493c-9ba9-4bfbb48015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42ee35cb-bfd2-4d50-b5c2-fe11d5a47d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3047f7-08b3-4f6b-a2d9-837b834a67f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3e4da4a-c567-416a-85b9-1eee3541572f}" ma:internalName="TaxCatchAll" ma:showField="CatchAllData" ma:web="4e3047f7-08b3-4f6b-a2d9-837b834a67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28ED0EB-FF22-4319-BA75-7B34486DE61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7694B29-307C-4114-9DAB-4A55BAFA2243}">
  <ds:schemaRefs>
    <ds:schemaRef ds:uri="http://schemas.microsoft.com/office/2006/metadata/properties"/>
    <ds:schemaRef ds:uri="http://schemas.microsoft.com/office/infopath/2007/PartnerControls"/>
    <ds:schemaRef ds:uri="4e3047f7-08b3-4f6b-a2d9-837b834a67ff"/>
    <ds:schemaRef ds:uri="c34228d5-9033-493c-9ba9-4bfbb480159d"/>
  </ds:schemaRefs>
</ds:datastoreItem>
</file>

<file path=customXml/itemProps3.xml><?xml version="1.0" encoding="utf-8"?>
<ds:datastoreItem xmlns:ds="http://schemas.openxmlformats.org/officeDocument/2006/customXml" ds:itemID="{340FE905-7DAB-4908-A202-2DA91CCC68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4228d5-9033-493c-9ba9-4bfbb480159d"/>
    <ds:schemaRef ds:uri="4e3047f7-08b3-4f6b-a2d9-837b834a67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</TotalTime>
  <Words>0</Words>
  <Application>Microsoft Office PowerPoint</Application>
  <PresentationFormat>Personnalisé</PresentationFormat>
  <Paragraphs>0</Paragraphs>
  <Slides>102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102</vt:i4>
      </vt:variant>
    </vt:vector>
  </HeadingPairs>
  <TitlesOfParts>
    <vt:vector size="106" baseType="lpstr">
      <vt:lpstr>Aptos</vt:lpstr>
      <vt:lpstr>Aptos Display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Manon Delvaux</dc:creator>
  <cp:lastModifiedBy>Emilie Gilbert</cp:lastModifiedBy>
  <cp:revision>5</cp:revision>
  <dcterms:created xsi:type="dcterms:W3CDTF">2025-12-12T10:05:29Z</dcterms:created>
  <dcterms:modified xsi:type="dcterms:W3CDTF">2026-02-03T08:26:57Z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0x01010007D70DD04913EA4985EB1BD42D4CD1E0</vt:lpwstr>
  </property>
  <property fmtid="{D5CDD505-2E9C-101B-9397-08002B2CF9AE}" pid="3" name="MediaServiceImageTags">
    <vt:lpwstr/>
  </property>
</Properties>
</file>