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15"/>
  </p:notesMasterIdLst>
  <p:sldIdLst>
    <p:sldId id="256" r:id="rId5"/>
    <p:sldId id="257" r:id="rId6"/>
    <p:sldId id="258" r:id="rId7"/>
    <p:sldId id="259" r:id="rId8"/>
    <p:sldId id="260" r:id="rId9"/>
    <p:sldId id="261" r:id="rId10"/>
    <p:sldId id="262" r:id="rId11"/>
    <p:sldId id="264" r:id="rId12"/>
    <p:sldId id="265" r:id="rId13"/>
    <p:sldId id="263"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586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05FEA5-5589-433A-B5B0-40D36F88C9F9}" v="17" dt="2025-04-02T16:52:21.8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0" autoAdjust="0"/>
    <p:restoredTop sz="94660"/>
  </p:normalViewPr>
  <p:slideViewPr>
    <p:cSldViewPr snapToGrid="0">
      <p:cViewPr varScale="1">
        <p:scale>
          <a:sx n="63" d="100"/>
          <a:sy n="63" d="100"/>
        </p:scale>
        <p:origin x="72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athan Collin" userId="78c06a70-d909-4248-8b1c-da6939f8c75c" providerId="ADAL" clId="{3805FEA5-5589-433A-B5B0-40D36F88C9F9}"/>
    <pc:docChg chg="undo redo custSel addSld modSld">
      <pc:chgData name="Jonathan Collin" userId="78c06a70-d909-4248-8b1c-da6939f8c75c" providerId="ADAL" clId="{3805FEA5-5589-433A-B5B0-40D36F88C9F9}" dt="2025-04-02T16:52:21.826" v="535"/>
      <pc:docMkLst>
        <pc:docMk/>
      </pc:docMkLst>
      <pc:sldChg chg="addSp modSp mod">
        <pc:chgData name="Jonathan Collin" userId="78c06a70-d909-4248-8b1c-da6939f8c75c" providerId="ADAL" clId="{3805FEA5-5589-433A-B5B0-40D36F88C9F9}" dt="2025-04-02T16:18:39.251" v="506" actId="1076"/>
        <pc:sldMkLst>
          <pc:docMk/>
          <pc:sldMk cId="3320706561" sldId="256"/>
        </pc:sldMkLst>
        <pc:spChg chg="mod">
          <ac:chgData name="Jonathan Collin" userId="78c06a70-d909-4248-8b1c-da6939f8c75c" providerId="ADAL" clId="{3805FEA5-5589-433A-B5B0-40D36F88C9F9}" dt="2025-03-17T09:50:07.024" v="10" actId="14100"/>
          <ac:spMkLst>
            <pc:docMk/>
            <pc:sldMk cId="3320706561" sldId="256"/>
            <ac:spMk id="2" creationId="{00000000-0000-0000-0000-000000000000}"/>
          </ac:spMkLst>
        </pc:spChg>
        <pc:spChg chg="mod">
          <ac:chgData name="Jonathan Collin" userId="78c06a70-d909-4248-8b1c-da6939f8c75c" providerId="ADAL" clId="{3805FEA5-5589-433A-B5B0-40D36F88C9F9}" dt="2025-03-31T08:50:41.098" v="386" actId="20577"/>
          <ac:spMkLst>
            <pc:docMk/>
            <pc:sldMk cId="3320706561" sldId="256"/>
            <ac:spMk id="3" creationId="{00000000-0000-0000-0000-000000000000}"/>
          </ac:spMkLst>
        </pc:spChg>
        <pc:picChg chg="add mod">
          <ac:chgData name="Jonathan Collin" userId="78c06a70-d909-4248-8b1c-da6939f8c75c" providerId="ADAL" clId="{3805FEA5-5589-433A-B5B0-40D36F88C9F9}" dt="2025-04-02T16:18:39.251" v="506" actId="1076"/>
          <ac:picMkLst>
            <pc:docMk/>
            <pc:sldMk cId="3320706561" sldId="256"/>
            <ac:picMk id="4" creationId="{F3D0D9F4-5A84-4A91-989C-23FE5FE2BF32}"/>
          </ac:picMkLst>
        </pc:picChg>
      </pc:sldChg>
      <pc:sldChg chg="modSp mod">
        <pc:chgData name="Jonathan Collin" userId="78c06a70-d909-4248-8b1c-da6939f8c75c" providerId="ADAL" clId="{3805FEA5-5589-433A-B5B0-40D36F88C9F9}" dt="2025-03-17T09:55:42.318" v="153" actId="115"/>
        <pc:sldMkLst>
          <pc:docMk/>
          <pc:sldMk cId="1170697118" sldId="257"/>
        </pc:sldMkLst>
        <pc:spChg chg="mod">
          <ac:chgData name="Jonathan Collin" userId="78c06a70-d909-4248-8b1c-da6939f8c75c" providerId="ADAL" clId="{3805FEA5-5589-433A-B5B0-40D36F88C9F9}" dt="2025-03-17T09:53:13.243" v="94" actId="20577"/>
          <ac:spMkLst>
            <pc:docMk/>
            <pc:sldMk cId="1170697118" sldId="257"/>
            <ac:spMk id="2" creationId="{00000000-0000-0000-0000-000000000000}"/>
          </ac:spMkLst>
        </pc:spChg>
        <pc:spChg chg="mod">
          <ac:chgData name="Jonathan Collin" userId="78c06a70-d909-4248-8b1c-da6939f8c75c" providerId="ADAL" clId="{3805FEA5-5589-433A-B5B0-40D36F88C9F9}" dt="2025-03-17T09:55:42.318" v="153" actId="115"/>
          <ac:spMkLst>
            <pc:docMk/>
            <pc:sldMk cId="1170697118" sldId="257"/>
            <ac:spMk id="3" creationId="{00000000-0000-0000-0000-000000000000}"/>
          </ac:spMkLst>
        </pc:spChg>
      </pc:sldChg>
      <pc:sldChg chg="modSp new mod">
        <pc:chgData name="Jonathan Collin" userId="78c06a70-d909-4248-8b1c-da6939f8c75c" providerId="ADAL" clId="{3805FEA5-5589-433A-B5B0-40D36F88C9F9}" dt="2025-03-31T17:08:22.043" v="504" actId="20577"/>
        <pc:sldMkLst>
          <pc:docMk/>
          <pc:sldMk cId="2045627935" sldId="258"/>
        </pc:sldMkLst>
        <pc:spChg chg="mod">
          <ac:chgData name="Jonathan Collin" userId="78c06a70-d909-4248-8b1c-da6939f8c75c" providerId="ADAL" clId="{3805FEA5-5589-433A-B5B0-40D36F88C9F9}" dt="2025-03-31T08:20:52.410" v="174" actId="20577"/>
          <ac:spMkLst>
            <pc:docMk/>
            <pc:sldMk cId="2045627935" sldId="258"/>
            <ac:spMk id="2" creationId="{3D739B75-0ED5-58F1-6F32-59B7EC950C33}"/>
          </ac:spMkLst>
        </pc:spChg>
        <pc:spChg chg="mod">
          <ac:chgData name="Jonathan Collin" userId="78c06a70-d909-4248-8b1c-da6939f8c75c" providerId="ADAL" clId="{3805FEA5-5589-433A-B5B0-40D36F88C9F9}" dt="2025-03-31T17:08:22.043" v="504" actId="20577"/>
          <ac:spMkLst>
            <pc:docMk/>
            <pc:sldMk cId="2045627935" sldId="258"/>
            <ac:spMk id="3" creationId="{2CA57B8F-9742-4227-87BE-9DE07559B68F}"/>
          </ac:spMkLst>
        </pc:spChg>
      </pc:sldChg>
      <pc:sldChg chg="modSp new mod">
        <pc:chgData name="Jonathan Collin" userId="78c06a70-d909-4248-8b1c-da6939f8c75c" providerId="ADAL" clId="{3805FEA5-5589-433A-B5B0-40D36F88C9F9}" dt="2025-03-31T08:27:31.214" v="257" actId="20577"/>
        <pc:sldMkLst>
          <pc:docMk/>
          <pc:sldMk cId="3239081313" sldId="259"/>
        </pc:sldMkLst>
        <pc:spChg chg="mod">
          <ac:chgData name="Jonathan Collin" userId="78c06a70-d909-4248-8b1c-da6939f8c75c" providerId="ADAL" clId="{3805FEA5-5589-433A-B5B0-40D36F88C9F9}" dt="2025-03-31T08:27:31.214" v="257" actId="20577"/>
          <ac:spMkLst>
            <pc:docMk/>
            <pc:sldMk cId="3239081313" sldId="259"/>
            <ac:spMk id="2" creationId="{70661C35-4134-0866-13E0-0D0E120D453A}"/>
          </ac:spMkLst>
        </pc:spChg>
        <pc:spChg chg="mod">
          <ac:chgData name="Jonathan Collin" userId="78c06a70-d909-4248-8b1c-da6939f8c75c" providerId="ADAL" clId="{3805FEA5-5589-433A-B5B0-40D36F88C9F9}" dt="2025-03-31T08:22:59.879" v="208" actId="255"/>
          <ac:spMkLst>
            <pc:docMk/>
            <pc:sldMk cId="3239081313" sldId="259"/>
            <ac:spMk id="3" creationId="{34E0801B-5CD6-1764-E04D-D9E601017EEE}"/>
          </ac:spMkLst>
        </pc:spChg>
      </pc:sldChg>
      <pc:sldChg chg="modSp new mod">
        <pc:chgData name="Jonathan Collin" userId="78c06a70-d909-4248-8b1c-da6939f8c75c" providerId="ADAL" clId="{3805FEA5-5589-433A-B5B0-40D36F88C9F9}" dt="2025-04-02T16:36:25.415" v="534" actId="20577"/>
        <pc:sldMkLst>
          <pc:docMk/>
          <pc:sldMk cId="1751773717" sldId="260"/>
        </pc:sldMkLst>
        <pc:spChg chg="mod">
          <ac:chgData name="Jonathan Collin" userId="78c06a70-d909-4248-8b1c-da6939f8c75c" providerId="ADAL" clId="{3805FEA5-5589-433A-B5B0-40D36F88C9F9}" dt="2025-03-31T16:31:01.630" v="387" actId="20577"/>
          <ac:spMkLst>
            <pc:docMk/>
            <pc:sldMk cId="1751773717" sldId="260"/>
            <ac:spMk id="2" creationId="{CF89FE8E-AAAC-31B2-828C-B080BEF8AC8E}"/>
          </ac:spMkLst>
        </pc:spChg>
        <pc:spChg chg="mod">
          <ac:chgData name="Jonathan Collin" userId="78c06a70-d909-4248-8b1c-da6939f8c75c" providerId="ADAL" clId="{3805FEA5-5589-433A-B5B0-40D36F88C9F9}" dt="2025-04-02T16:36:25.415" v="534" actId="20577"/>
          <ac:spMkLst>
            <pc:docMk/>
            <pc:sldMk cId="1751773717" sldId="260"/>
            <ac:spMk id="3" creationId="{645E472A-5574-EDF6-19D9-0EF8C2894119}"/>
          </ac:spMkLst>
        </pc:spChg>
      </pc:sldChg>
      <pc:sldChg chg="modSp new mod">
        <pc:chgData name="Jonathan Collin" userId="78c06a70-d909-4248-8b1c-da6939f8c75c" providerId="ADAL" clId="{3805FEA5-5589-433A-B5B0-40D36F88C9F9}" dt="2025-03-31T16:31:06.138" v="388" actId="20577"/>
        <pc:sldMkLst>
          <pc:docMk/>
          <pc:sldMk cId="946921685" sldId="261"/>
        </pc:sldMkLst>
        <pc:spChg chg="mod">
          <ac:chgData name="Jonathan Collin" userId="78c06a70-d909-4248-8b1c-da6939f8c75c" providerId="ADAL" clId="{3805FEA5-5589-433A-B5B0-40D36F88C9F9}" dt="2025-03-31T16:31:06.138" v="388" actId="20577"/>
          <ac:spMkLst>
            <pc:docMk/>
            <pc:sldMk cId="946921685" sldId="261"/>
            <ac:spMk id="2" creationId="{D86417C1-743C-CA10-63F7-8582473E922E}"/>
          </ac:spMkLst>
        </pc:spChg>
        <pc:spChg chg="mod">
          <ac:chgData name="Jonathan Collin" userId="78c06a70-d909-4248-8b1c-da6939f8c75c" providerId="ADAL" clId="{3805FEA5-5589-433A-B5B0-40D36F88C9F9}" dt="2025-03-31T08:34:41.304" v="284" actId="255"/>
          <ac:spMkLst>
            <pc:docMk/>
            <pc:sldMk cId="946921685" sldId="261"/>
            <ac:spMk id="3" creationId="{827777EF-0AC0-7B86-9F54-55014127D63F}"/>
          </ac:spMkLst>
        </pc:spChg>
      </pc:sldChg>
      <pc:sldChg chg="addSp delSp modSp new mod">
        <pc:chgData name="Jonathan Collin" userId="78c06a70-d909-4248-8b1c-da6939f8c75c" providerId="ADAL" clId="{3805FEA5-5589-433A-B5B0-40D36F88C9F9}" dt="2025-03-31T08:49:42.076" v="322" actId="1076"/>
        <pc:sldMkLst>
          <pc:docMk/>
          <pc:sldMk cId="1321596345" sldId="262"/>
        </pc:sldMkLst>
        <pc:spChg chg="mod">
          <ac:chgData name="Jonathan Collin" userId="78c06a70-d909-4248-8b1c-da6939f8c75c" providerId="ADAL" clId="{3805FEA5-5589-433A-B5B0-40D36F88C9F9}" dt="2025-03-31T08:48:14.938" v="312" actId="20577"/>
          <ac:spMkLst>
            <pc:docMk/>
            <pc:sldMk cId="1321596345" sldId="262"/>
            <ac:spMk id="2" creationId="{B049692F-4220-79ED-CDB2-C2C7702A4713}"/>
          </ac:spMkLst>
        </pc:spChg>
        <pc:spChg chg="del mod">
          <ac:chgData name="Jonathan Collin" userId="78c06a70-d909-4248-8b1c-da6939f8c75c" providerId="ADAL" clId="{3805FEA5-5589-433A-B5B0-40D36F88C9F9}" dt="2025-03-31T08:48:52.630" v="314"/>
          <ac:spMkLst>
            <pc:docMk/>
            <pc:sldMk cId="1321596345" sldId="262"/>
            <ac:spMk id="3" creationId="{77078E7E-DE4E-B16A-5705-999273634C0F}"/>
          </ac:spMkLst>
        </pc:spChg>
        <pc:picChg chg="add mod">
          <ac:chgData name="Jonathan Collin" userId="78c06a70-d909-4248-8b1c-da6939f8c75c" providerId="ADAL" clId="{3805FEA5-5589-433A-B5B0-40D36F88C9F9}" dt="2025-03-31T08:49:15.336" v="318" actId="1076"/>
          <ac:picMkLst>
            <pc:docMk/>
            <pc:sldMk cId="1321596345" sldId="262"/>
            <ac:picMk id="1026" creationId="{76B44478-CAB5-5059-9825-745A0A7B60F2}"/>
          </ac:picMkLst>
        </pc:picChg>
        <pc:picChg chg="add mod">
          <ac:chgData name="Jonathan Collin" userId="78c06a70-d909-4248-8b1c-da6939f8c75c" providerId="ADAL" clId="{3805FEA5-5589-433A-B5B0-40D36F88C9F9}" dt="2025-03-31T08:49:42.076" v="322" actId="1076"/>
          <ac:picMkLst>
            <pc:docMk/>
            <pc:sldMk cId="1321596345" sldId="262"/>
            <ac:picMk id="1028" creationId="{69962368-6F4B-7EB3-9348-86F761046610}"/>
          </ac:picMkLst>
        </pc:picChg>
      </pc:sldChg>
      <pc:sldChg chg="addSp modSp new mod">
        <pc:chgData name="Jonathan Collin" userId="78c06a70-d909-4248-8b1c-da6939f8c75c" providerId="ADAL" clId="{3805FEA5-5589-433A-B5B0-40D36F88C9F9}" dt="2025-04-02T16:52:21.826" v="535"/>
        <pc:sldMkLst>
          <pc:docMk/>
          <pc:sldMk cId="589593502" sldId="263"/>
        </pc:sldMkLst>
        <pc:spChg chg="mod">
          <ac:chgData name="Jonathan Collin" userId="78c06a70-d909-4248-8b1c-da6939f8c75c" providerId="ADAL" clId="{3805FEA5-5589-433A-B5B0-40D36F88C9F9}" dt="2025-03-31T08:50:04.642" v="335" actId="122"/>
          <ac:spMkLst>
            <pc:docMk/>
            <pc:sldMk cId="589593502" sldId="263"/>
            <ac:spMk id="2" creationId="{399FE528-7046-C3E2-58CB-3DF5893239BD}"/>
          </ac:spMkLst>
        </pc:spChg>
        <pc:spChg chg="mod">
          <ac:chgData name="Jonathan Collin" userId="78c06a70-d909-4248-8b1c-da6939f8c75c" providerId="ADAL" clId="{3805FEA5-5589-433A-B5B0-40D36F88C9F9}" dt="2025-04-02T16:19:05.069" v="533" actId="20577"/>
          <ac:spMkLst>
            <pc:docMk/>
            <pc:sldMk cId="589593502" sldId="263"/>
            <ac:spMk id="3" creationId="{25715C3E-7BD4-1C82-84FF-2C59F51BFDF4}"/>
          </ac:spMkLst>
        </pc:spChg>
        <pc:picChg chg="add mod">
          <ac:chgData name="Jonathan Collin" userId="78c06a70-d909-4248-8b1c-da6939f8c75c" providerId="ADAL" clId="{3805FEA5-5589-433A-B5B0-40D36F88C9F9}" dt="2025-04-02T16:52:21.826" v="535"/>
          <ac:picMkLst>
            <pc:docMk/>
            <pc:sldMk cId="589593502" sldId="263"/>
            <ac:picMk id="4" creationId="{7F8CBFDE-873B-3022-BA82-C433A3298D95}"/>
          </ac:picMkLst>
        </pc:picChg>
      </pc:sldChg>
      <pc:sldChg chg="modSp new mod">
        <pc:chgData name="Jonathan Collin" userId="78c06a70-d909-4248-8b1c-da6939f8c75c" providerId="ADAL" clId="{3805FEA5-5589-433A-B5B0-40D36F88C9F9}" dt="2025-03-31T17:05:31.583" v="478" actId="20577"/>
        <pc:sldMkLst>
          <pc:docMk/>
          <pc:sldMk cId="1069453760" sldId="264"/>
        </pc:sldMkLst>
        <pc:spChg chg="mod">
          <ac:chgData name="Jonathan Collin" userId="78c06a70-d909-4248-8b1c-da6939f8c75c" providerId="ADAL" clId="{3805FEA5-5589-433A-B5B0-40D36F88C9F9}" dt="2025-03-31T17:03:34.209" v="429" actId="20577"/>
          <ac:spMkLst>
            <pc:docMk/>
            <pc:sldMk cId="1069453760" sldId="264"/>
            <ac:spMk id="2" creationId="{F8C8F097-C71E-D043-0408-F3BCACA8A37B}"/>
          </ac:spMkLst>
        </pc:spChg>
        <pc:spChg chg="mod">
          <ac:chgData name="Jonathan Collin" userId="78c06a70-d909-4248-8b1c-da6939f8c75c" providerId="ADAL" clId="{3805FEA5-5589-433A-B5B0-40D36F88C9F9}" dt="2025-03-31T17:05:31.583" v="478" actId="20577"/>
          <ac:spMkLst>
            <pc:docMk/>
            <pc:sldMk cId="1069453760" sldId="264"/>
            <ac:spMk id="3" creationId="{4B36860A-510D-B93F-8245-EFA6A8A16258}"/>
          </ac:spMkLst>
        </pc:spChg>
      </pc:sldChg>
      <pc:sldChg chg="modSp new mod">
        <pc:chgData name="Jonathan Collin" userId="78c06a70-d909-4248-8b1c-da6939f8c75c" providerId="ADAL" clId="{3805FEA5-5589-433A-B5B0-40D36F88C9F9}" dt="2025-03-31T17:06:20.323" v="487" actId="20577"/>
        <pc:sldMkLst>
          <pc:docMk/>
          <pc:sldMk cId="1220812425" sldId="265"/>
        </pc:sldMkLst>
        <pc:spChg chg="mod">
          <ac:chgData name="Jonathan Collin" userId="78c06a70-d909-4248-8b1c-da6939f8c75c" providerId="ADAL" clId="{3805FEA5-5589-433A-B5B0-40D36F88C9F9}" dt="2025-03-31T17:05:58.069" v="485"/>
          <ac:spMkLst>
            <pc:docMk/>
            <pc:sldMk cId="1220812425" sldId="265"/>
            <ac:spMk id="2" creationId="{F03170C3-5F61-530C-98F8-E37A645103E4}"/>
          </ac:spMkLst>
        </pc:spChg>
        <pc:spChg chg="mod">
          <ac:chgData name="Jonathan Collin" userId="78c06a70-d909-4248-8b1c-da6939f8c75c" providerId="ADAL" clId="{3805FEA5-5589-433A-B5B0-40D36F88C9F9}" dt="2025-03-31T17:06:20.323" v="487" actId="20577"/>
          <ac:spMkLst>
            <pc:docMk/>
            <pc:sldMk cId="1220812425" sldId="265"/>
            <ac:spMk id="3" creationId="{5346202C-D0A8-5EAB-0994-A337AD86E10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EC5665-D087-4D74-B2AF-C051ED36DD9A}" type="datetimeFigureOut">
              <a:rPr lang="fr-FR" smtClean="0"/>
              <a:t>02/04/2025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8444DC-205C-46F8-8C10-E6F9AB8073B8}" type="slidenum">
              <a:rPr lang="fr-FR" smtClean="0"/>
              <a:t>‹N°›</a:t>
            </a:fld>
            <a:endParaRPr lang="fr-FR"/>
          </a:p>
        </p:txBody>
      </p:sp>
    </p:spTree>
    <p:extLst>
      <p:ext uri="{BB962C8B-B14F-4D97-AF65-F5344CB8AC3E}">
        <p14:creationId xmlns:p14="http://schemas.microsoft.com/office/powerpoint/2010/main" val="3647083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solidFill>
          <a:srgbClr val="0586B2"/>
        </a:solidFill>
        <a:effectLst/>
      </p:bgPr>
    </p:bg>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465909" y="1605688"/>
            <a:ext cx="7429522" cy="2387600"/>
          </a:xfrm>
        </p:spPr>
        <p:txBody>
          <a:bodyPr anchor="b"/>
          <a:lstStyle>
            <a:lvl1pPr algn="l">
              <a:defRPr sz="6000" b="1" spc="300" baseline="0">
                <a:solidFill>
                  <a:schemeClr val="bg1"/>
                </a:solidFill>
              </a:defRPr>
            </a:lvl1pPr>
          </a:lstStyle>
          <a:p>
            <a:r>
              <a:rPr lang="fr-FR" dirty="0"/>
              <a:t>CLIQUEZ POUR AJOUTER UN TITRE</a:t>
            </a:r>
            <a:endParaRPr lang="fr-BE" dirty="0"/>
          </a:p>
        </p:txBody>
      </p:sp>
      <p:sp>
        <p:nvSpPr>
          <p:cNvPr id="3" name="Sous-titre 2"/>
          <p:cNvSpPr>
            <a:spLocks noGrp="1"/>
          </p:cNvSpPr>
          <p:nvPr>
            <p:ph type="subTitle" idx="1"/>
          </p:nvPr>
        </p:nvSpPr>
        <p:spPr>
          <a:xfrm>
            <a:off x="465908" y="4346938"/>
            <a:ext cx="9144000" cy="1655762"/>
          </a:xfrm>
        </p:spPr>
        <p:txBody>
          <a:bodyPr>
            <a:normAutofit/>
          </a:bodyPr>
          <a:lstStyle>
            <a:lvl1pPr marL="0" indent="0" algn="l">
              <a:buNone/>
              <a:defRPr sz="28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endParaRPr lang="fr-BE" dirty="0"/>
          </a:p>
        </p:txBody>
      </p:sp>
      <p:sp>
        <p:nvSpPr>
          <p:cNvPr id="12" name="Ellipse 11"/>
          <p:cNvSpPr/>
          <p:nvPr/>
        </p:nvSpPr>
        <p:spPr>
          <a:xfrm>
            <a:off x="8560532" y="1837502"/>
            <a:ext cx="2736000" cy="2736000"/>
          </a:xfrm>
          <a:prstGeom prst="ellipse">
            <a:avLst/>
          </a:prstGeom>
          <a:solidFill>
            <a:schemeClr val="bg1"/>
          </a:solidFill>
          <a:ln>
            <a:solidFill>
              <a:srgbClr val="0586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4" name="Arc 13"/>
          <p:cNvSpPr/>
          <p:nvPr/>
        </p:nvSpPr>
        <p:spPr>
          <a:xfrm rot="3660370">
            <a:off x="8770005" y="1910147"/>
            <a:ext cx="2700000" cy="2700000"/>
          </a:xfrm>
          <a:prstGeom prst="arc">
            <a:avLst>
              <a:gd name="adj1" fmla="val 16259988"/>
              <a:gd name="adj2" fmla="val 0"/>
            </a:avLst>
          </a:prstGeom>
          <a:noFill/>
          <a:ln w="28575">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BE"/>
          </a:p>
        </p:txBody>
      </p:sp>
      <p:sp>
        <p:nvSpPr>
          <p:cNvPr id="15" name="Arc 14"/>
          <p:cNvSpPr/>
          <p:nvPr/>
        </p:nvSpPr>
        <p:spPr>
          <a:xfrm rot="13247665">
            <a:off x="8266172" y="1568147"/>
            <a:ext cx="3384000" cy="3384000"/>
          </a:xfrm>
          <a:prstGeom prst="arc">
            <a:avLst>
              <a:gd name="adj1" fmla="val 16259988"/>
              <a:gd name="adj2" fmla="val 10133107"/>
            </a:avLst>
          </a:prstGeom>
          <a:noFill/>
          <a:ln w="5715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BE"/>
          </a:p>
        </p:txBody>
      </p:sp>
      <p:sp>
        <p:nvSpPr>
          <p:cNvPr id="16" name="Arc 15"/>
          <p:cNvSpPr/>
          <p:nvPr/>
        </p:nvSpPr>
        <p:spPr>
          <a:xfrm rot="9705744">
            <a:off x="8050171" y="1352147"/>
            <a:ext cx="3816000" cy="3816000"/>
          </a:xfrm>
          <a:prstGeom prst="arc">
            <a:avLst>
              <a:gd name="adj1" fmla="val 16259988"/>
              <a:gd name="adj2" fmla="val 1467748"/>
            </a:avLst>
          </a:prstGeom>
          <a:noFill/>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BE"/>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41648" y="2656768"/>
            <a:ext cx="2773767" cy="1097467"/>
          </a:xfrm>
          <a:prstGeom prst="rect">
            <a:avLst/>
          </a:prstGeom>
        </p:spPr>
      </p:pic>
      <p:sp>
        <p:nvSpPr>
          <p:cNvPr id="9" name="Ellipse 8"/>
          <p:cNvSpPr/>
          <p:nvPr userDrawn="1"/>
        </p:nvSpPr>
        <p:spPr>
          <a:xfrm>
            <a:off x="8560532" y="1837502"/>
            <a:ext cx="2736000" cy="2736000"/>
          </a:xfrm>
          <a:prstGeom prst="ellipse">
            <a:avLst/>
          </a:prstGeom>
          <a:solidFill>
            <a:schemeClr val="bg1"/>
          </a:solidFill>
          <a:ln>
            <a:solidFill>
              <a:srgbClr val="0586B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0" name="Arc 9"/>
          <p:cNvSpPr/>
          <p:nvPr userDrawn="1"/>
        </p:nvSpPr>
        <p:spPr>
          <a:xfrm rot="3660370">
            <a:off x="8770005" y="1910147"/>
            <a:ext cx="2700000" cy="2700000"/>
          </a:xfrm>
          <a:prstGeom prst="arc">
            <a:avLst>
              <a:gd name="adj1" fmla="val 16259988"/>
              <a:gd name="adj2" fmla="val 0"/>
            </a:avLst>
          </a:prstGeom>
          <a:noFill/>
          <a:ln w="28575">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BE"/>
          </a:p>
        </p:txBody>
      </p:sp>
      <p:sp>
        <p:nvSpPr>
          <p:cNvPr id="11" name="Arc 10"/>
          <p:cNvSpPr/>
          <p:nvPr userDrawn="1"/>
        </p:nvSpPr>
        <p:spPr>
          <a:xfrm rot="13247665">
            <a:off x="8266172" y="1568147"/>
            <a:ext cx="3384000" cy="3384000"/>
          </a:xfrm>
          <a:prstGeom prst="arc">
            <a:avLst>
              <a:gd name="adj1" fmla="val 16259988"/>
              <a:gd name="adj2" fmla="val 10133107"/>
            </a:avLst>
          </a:prstGeom>
          <a:noFill/>
          <a:ln w="5715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BE"/>
          </a:p>
        </p:txBody>
      </p:sp>
      <p:sp>
        <p:nvSpPr>
          <p:cNvPr id="13" name="Arc 12"/>
          <p:cNvSpPr/>
          <p:nvPr userDrawn="1"/>
        </p:nvSpPr>
        <p:spPr>
          <a:xfrm rot="9705744">
            <a:off x="8050171" y="1352147"/>
            <a:ext cx="3816000" cy="3816000"/>
          </a:xfrm>
          <a:prstGeom prst="arc">
            <a:avLst>
              <a:gd name="adj1" fmla="val 16259988"/>
              <a:gd name="adj2" fmla="val 1467748"/>
            </a:avLst>
          </a:prstGeom>
          <a:noFill/>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BE"/>
          </a:p>
        </p:txBody>
      </p:sp>
      <p:pic>
        <p:nvPicPr>
          <p:cNvPr id="17" name="Imag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541648" y="2656768"/>
            <a:ext cx="2773767" cy="1097467"/>
          </a:xfrm>
          <a:prstGeom prst="rect">
            <a:avLst/>
          </a:prstGeom>
        </p:spPr>
      </p:pic>
    </p:spTree>
    <p:extLst>
      <p:ext uri="{BB962C8B-B14F-4D97-AF65-F5344CB8AC3E}">
        <p14:creationId xmlns:p14="http://schemas.microsoft.com/office/powerpoint/2010/main" val="1584413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2304214" y="365125"/>
            <a:ext cx="9049586" cy="1325563"/>
          </a:xfrm>
        </p:spPr>
        <p:txBody>
          <a:bodyPr/>
          <a:lstStyle>
            <a:lvl1pPr>
              <a:defRPr b="1">
                <a:solidFill>
                  <a:schemeClr val="tx1"/>
                </a:solidFill>
              </a:defRPr>
            </a:lvl1pPr>
          </a:lstStyle>
          <a:p>
            <a:r>
              <a:rPr lang="fr-FR"/>
              <a:t>Modifiez le style du titre</a:t>
            </a:r>
            <a:endParaRPr lang="fr-BE" dirty="0"/>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lvl1pPr>
              <a:defRPr>
                <a:solidFill>
                  <a:srgbClr val="0586B2"/>
                </a:solidFill>
              </a:defRPr>
            </a:lvl1pPr>
          </a:lstStyle>
          <a:p>
            <a:fld id="{4C3FEC01-FD36-45C5-9429-0E1CE7988522}" type="datetime1">
              <a:rPr lang="fr-BE" smtClean="0"/>
              <a:t>02-04-25</a:t>
            </a:fld>
            <a:endParaRPr lang="fr-BE" dirty="0"/>
          </a:p>
        </p:txBody>
      </p:sp>
      <p:sp>
        <p:nvSpPr>
          <p:cNvPr id="5" name="Espace réservé du pied de page 4"/>
          <p:cNvSpPr>
            <a:spLocks noGrp="1"/>
          </p:cNvSpPr>
          <p:nvPr>
            <p:ph type="ftr" sz="quarter" idx="11"/>
          </p:nvPr>
        </p:nvSpPr>
        <p:spPr/>
        <p:txBody>
          <a:bodyPr/>
          <a:lstStyle>
            <a:lvl1pPr>
              <a:defRPr>
                <a:solidFill>
                  <a:srgbClr val="0586B2"/>
                </a:solidFill>
              </a:defRPr>
            </a:lvl1pPr>
          </a:lstStyle>
          <a:p>
            <a:r>
              <a:rPr lang="fr-FR"/>
              <a:t>J. Collin - Conférence Rhéseau - Tournai - 3 avril 2025</a:t>
            </a:r>
            <a:endParaRPr lang="fr-BE" dirty="0"/>
          </a:p>
        </p:txBody>
      </p:sp>
      <p:sp>
        <p:nvSpPr>
          <p:cNvPr id="6" name="Espace réservé du numéro de diapositive 5"/>
          <p:cNvSpPr>
            <a:spLocks noGrp="1"/>
          </p:cNvSpPr>
          <p:nvPr>
            <p:ph type="sldNum" sz="quarter" idx="12"/>
          </p:nvPr>
        </p:nvSpPr>
        <p:spPr/>
        <p:txBody>
          <a:bodyPr/>
          <a:lstStyle>
            <a:lvl1pPr>
              <a:defRPr>
                <a:solidFill>
                  <a:srgbClr val="0586B2"/>
                </a:solidFill>
              </a:defRPr>
            </a:lvl1pPr>
          </a:lstStyle>
          <a:p>
            <a:fld id="{DEC9AA2C-E778-4E72-8175-B201207834A9}" type="slidenum">
              <a:rPr lang="fr-BE" smtClean="0"/>
              <a:pPr/>
              <a:t>‹N°›</a:t>
            </a:fld>
            <a:endParaRPr lang="fr-BE" dirty="0"/>
          </a:p>
        </p:txBody>
      </p:sp>
      <p:sp>
        <p:nvSpPr>
          <p:cNvPr id="9" name="Rectangle 8"/>
          <p:cNvSpPr/>
          <p:nvPr/>
        </p:nvSpPr>
        <p:spPr>
          <a:xfrm>
            <a:off x="0" y="6721474"/>
            <a:ext cx="12192000" cy="136525"/>
          </a:xfrm>
          <a:prstGeom prst="rect">
            <a:avLst/>
          </a:prstGeom>
          <a:solidFill>
            <a:srgbClr val="058AAE"/>
          </a:solidFill>
          <a:ln>
            <a:solidFill>
              <a:srgbClr val="058A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11"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719" y="185737"/>
            <a:ext cx="2240699" cy="886554"/>
          </a:xfrm>
          <a:prstGeom prst="rect">
            <a:avLst/>
          </a:prstGeom>
        </p:spPr>
      </p:pic>
      <p:sp>
        <p:nvSpPr>
          <p:cNvPr id="10" name="Rectangle 9"/>
          <p:cNvSpPr/>
          <p:nvPr userDrawn="1"/>
        </p:nvSpPr>
        <p:spPr>
          <a:xfrm>
            <a:off x="0" y="6721474"/>
            <a:ext cx="12192000" cy="136525"/>
          </a:xfrm>
          <a:prstGeom prst="rect">
            <a:avLst/>
          </a:prstGeom>
          <a:solidFill>
            <a:srgbClr val="058AAE"/>
          </a:solidFill>
          <a:ln>
            <a:solidFill>
              <a:srgbClr val="058A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12" name="Imag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719" y="185737"/>
            <a:ext cx="2240699" cy="886554"/>
          </a:xfrm>
          <a:prstGeom prst="rect">
            <a:avLst/>
          </a:prstGeom>
        </p:spPr>
      </p:pic>
    </p:spTree>
    <p:extLst>
      <p:ext uri="{BB962C8B-B14F-4D97-AF65-F5344CB8AC3E}">
        <p14:creationId xmlns:p14="http://schemas.microsoft.com/office/powerpoint/2010/main" val="145104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lvl1pPr>
              <a:defRPr b="1">
                <a:solidFill>
                  <a:schemeClr val="tx1"/>
                </a:solidFill>
              </a:defRPr>
            </a:lvl1pPr>
          </a:lstStyle>
          <a:p>
            <a:r>
              <a:rPr lang="fr-FR"/>
              <a:t>Modifiez le style du titre</a:t>
            </a:r>
            <a:endParaRPr lang="fr-BE" dirty="0"/>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lvl1pPr>
              <a:defRPr>
                <a:solidFill>
                  <a:srgbClr val="0586B2"/>
                </a:solidFill>
              </a:defRPr>
            </a:lvl1pPr>
          </a:lstStyle>
          <a:p>
            <a:fld id="{2CA47E5E-3C37-4D36-B2AF-92127F18CB2C}" type="datetime1">
              <a:rPr lang="fr-BE" smtClean="0"/>
              <a:t>02-04-25</a:t>
            </a:fld>
            <a:endParaRPr lang="fr-BE" dirty="0"/>
          </a:p>
        </p:txBody>
      </p:sp>
      <p:sp>
        <p:nvSpPr>
          <p:cNvPr id="5" name="Espace réservé du pied de page 4"/>
          <p:cNvSpPr>
            <a:spLocks noGrp="1"/>
          </p:cNvSpPr>
          <p:nvPr>
            <p:ph type="ftr" sz="quarter" idx="11"/>
          </p:nvPr>
        </p:nvSpPr>
        <p:spPr/>
        <p:txBody>
          <a:bodyPr/>
          <a:lstStyle>
            <a:lvl1pPr>
              <a:defRPr>
                <a:solidFill>
                  <a:srgbClr val="0586B2"/>
                </a:solidFill>
              </a:defRPr>
            </a:lvl1pPr>
          </a:lstStyle>
          <a:p>
            <a:r>
              <a:rPr lang="fr-FR"/>
              <a:t>J. Collin - Conférence Rhéseau - Tournai - 3 avril 2025</a:t>
            </a:r>
            <a:endParaRPr lang="fr-BE" dirty="0"/>
          </a:p>
        </p:txBody>
      </p:sp>
      <p:sp>
        <p:nvSpPr>
          <p:cNvPr id="6" name="Espace réservé du numéro de diapositive 5"/>
          <p:cNvSpPr>
            <a:spLocks noGrp="1"/>
          </p:cNvSpPr>
          <p:nvPr>
            <p:ph type="sldNum" sz="quarter" idx="12"/>
          </p:nvPr>
        </p:nvSpPr>
        <p:spPr/>
        <p:txBody>
          <a:bodyPr/>
          <a:lstStyle>
            <a:lvl1pPr>
              <a:defRPr>
                <a:solidFill>
                  <a:srgbClr val="0586B2"/>
                </a:solidFill>
              </a:defRPr>
            </a:lvl1pPr>
          </a:lstStyle>
          <a:p>
            <a:fld id="{DEC9AA2C-E778-4E72-8175-B201207834A9}" type="slidenum">
              <a:rPr lang="fr-BE" smtClean="0"/>
              <a:pPr/>
              <a:t>‹N°›</a:t>
            </a:fld>
            <a:endParaRPr lang="fr-BE" dirty="0"/>
          </a:p>
        </p:txBody>
      </p:sp>
      <p:sp>
        <p:nvSpPr>
          <p:cNvPr id="9" name="Rectangle 8"/>
          <p:cNvSpPr/>
          <p:nvPr/>
        </p:nvSpPr>
        <p:spPr>
          <a:xfrm>
            <a:off x="0" y="6721474"/>
            <a:ext cx="12192000" cy="136525"/>
          </a:xfrm>
          <a:prstGeom prst="rect">
            <a:avLst/>
          </a:prstGeom>
          <a:solidFill>
            <a:srgbClr val="058AAE"/>
          </a:solidFill>
          <a:ln>
            <a:solidFill>
              <a:srgbClr val="058A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11"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719" y="185737"/>
            <a:ext cx="2240699" cy="886554"/>
          </a:xfrm>
          <a:prstGeom prst="rect">
            <a:avLst/>
          </a:prstGeom>
        </p:spPr>
      </p:pic>
      <p:sp>
        <p:nvSpPr>
          <p:cNvPr id="10" name="Rectangle 9"/>
          <p:cNvSpPr/>
          <p:nvPr userDrawn="1"/>
        </p:nvSpPr>
        <p:spPr>
          <a:xfrm>
            <a:off x="0" y="6721474"/>
            <a:ext cx="12192000" cy="136525"/>
          </a:xfrm>
          <a:prstGeom prst="rect">
            <a:avLst/>
          </a:prstGeom>
          <a:solidFill>
            <a:srgbClr val="058AAE"/>
          </a:solidFill>
          <a:ln>
            <a:solidFill>
              <a:srgbClr val="058A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12" name="Imag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719" y="185737"/>
            <a:ext cx="2240699" cy="886554"/>
          </a:xfrm>
          <a:prstGeom prst="rect">
            <a:avLst/>
          </a:prstGeom>
        </p:spPr>
      </p:pic>
    </p:spTree>
    <p:extLst>
      <p:ext uri="{BB962C8B-B14F-4D97-AF65-F5344CB8AC3E}">
        <p14:creationId xmlns:p14="http://schemas.microsoft.com/office/powerpoint/2010/main" val="4260402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2304214" y="365125"/>
            <a:ext cx="9049586" cy="1325563"/>
          </a:xfrm>
        </p:spPr>
        <p:txBody>
          <a:bodyPr/>
          <a:lstStyle>
            <a:lvl1pPr>
              <a:defRPr b="1">
                <a:solidFill>
                  <a:schemeClr val="tx1"/>
                </a:solidFill>
              </a:defRPr>
            </a:lvl1pPr>
          </a:lstStyle>
          <a:p>
            <a:r>
              <a:rPr lang="fr-FR"/>
              <a:t>Modifiez le style du titre</a:t>
            </a:r>
            <a:endParaRPr lang="fr-BE" dirty="0"/>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lvl1pPr>
              <a:defRPr>
                <a:solidFill>
                  <a:srgbClr val="0586B2"/>
                </a:solidFill>
              </a:defRPr>
            </a:lvl1pPr>
          </a:lstStyle>
          <a:p>
            <a:fld id="{CB9E1CF6-CDA1-4E79-AFAA-70C067283BC9}" type="datetime1">
              <a:rPr lang="fr-BE" smtClean="0"/>
              <a:t>02-04-25</a:t>
            </a:fld>
            <a:endParaRPr lang="fr-BE" dirty="0"/>
          </a:p>
        </p:txBody>
      </p:sp>
      <p:sp>
        <p:nvSpPr>
          <p:cNvPr id="5" name="Espace réservé du pied de page 4"/>
          <p:cNvSpPr>
            <a:spLocks noGrp="1"/>
          </p:cNvSpPr>
          <p:nvPr>
            <p:ph type="ftr" sz="quarter" idx="11"/>
          </p:nvPr>
        </p:nvSpPr>
        <p:spPr/>
        <p:txBody>
          <a:bodyPr/>
          <a:lstStyle>
            <a:lvl1pPr>
              <a:defRPr>
                <a:solidFill>
                  <a:srgbClr val="0586B2"/>
                </a:solidFill>
              </a:defRPr>
            </a:lvl1pPr>
          </a:lstStyle>
          <a:p>
            <a:r>
              <a:rPr lang="fr-FR"/>
              <a:t>J. Collin - Conférence Rhéseau - Tournai - 3 avril 2025</a:t>
            </a:r>
            <a:endParaRPr lang="fr-BE" dirty="0"/>
          </a:p>
        </p:txBody>
      </p:sp>
      <p:sp>
        <p:nvSpPr>
          <p:cNvPr id="6" name="Espace réservé du numéro de diapositive 5"/>
          <p:cNvSpPr>
            <a:spLocks noGrp="1"/>
          </p:cNvSpPr>
          <p:nvPr>
            <p:ph type="sldNum" sz="quarter" idx="12"/>
          </p:nvPr>
        </p:nvSpPr>
        <p:spPr/>
        <p:txBody>
          <a:bodyPr/>
          <a:lstStyle>
            <a:lvl1pPr>
              <a:defRPr>
                <a:solidFill>
                  <a:srgbClr val="0586B2"/>
                </a:solidFill>
              </a:defRPr>
            </a:lvl1pPr>
          </a:lstStyle>
          <a:p>
            <a:fld id="{DEC9AA2C-E778-4E72-8175-B201207834A9}" type="slidenum">
              <a:rPr lang="fr-BE" smtClean="0"/>
              <a:pPr/>
              <a:t>‹N°›</a:t>
            </a:fld>
            <a:endParaRPr lang="fr-BE" dirty="0"/>
          </a:p>
        </p:txBody>
      </p:sp>
      <p:sp>
        <p:nvSpPr>
          <p:cNvPr id="9" name="Rectangle 8"/>
          <p:cNvSpPr/>
          <p:nvPr/>
        </p:nvSpPr>
        <p:spPr>
          <a:xfrm>
            <a:off x="0" y="6721474"/>
            <a:ext cx="12192000" cy="136525"/>
          </a:xfrm>
          <a:prstGeom prst="rect">
            <a:avLst/>
          </a:prstGeom>
          <a:solidFill>
            <a:srgbClr val="058AAE"/>
          </a:solidFill>
          <a:ln>
            <a:solidFill>
              <a:srgbClr val="058A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7" name="Imag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719" y="185737"/>
            <a:ext cx="2240699" cy="886554"/>
          </a:xfrm>
          <a:prstGeom prst="rect">
            <a:avLst/>
          </a:prstGeom>
        </p:spPr>
      </p:pic>
      <p:sp>
        <p:nvSpPr>
          <p:cNvPr id="10" name="Rectangle 9"/>
          <p:cNvSpPr/>
          <p:nvPr userDrawn="1"/>
        </p:nvSpPr>
        <p:spPr>
          <a:xfrm>
            <a:off x="0" y="6721474"/>
            <a:ext cx="12192000" cy="136525"/>
          </a:xfrm>
          <a:prstGeom prst="rect">
            <a:avLst/>
          </a:prstGeom>
          <a:solidFill>
            <a:srgbClr val="058AAE"/>
          </a:solidFill>
          <a:ln>
            <a:solidFill>
              <a:srgbClr val="058A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11" name="Imag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719" y="185737"/>
            <a:ext cx="2240699" cy="886554"/>
          </a:xfrm>
          <a:prstGeom prst="rect">
            <a:avLst/>
          </a:prstGeom>
        </p:spPr>
      </p:pic>
    </p:spTree>
    <p:extLst>
      <p:ext uri="{BB962C8B-B14F-4D97-AF65-F5344CB8AC3E}">
        <p14:creationId xmlns:p14="http://schemas.microsoft.com/office/powerpoint/2010/main" val="2468176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b="1">
                <a:solidFill>
                  <a:schemeClr val="tx1"/>
                </a:solidFill>
              </a:defRPr>
            </a:lvl1pPr>
          </a:lstStyle>
          <a:p>
            <a:r>
              <a:rPr lang="fr-FR"/>
              <a:t>Modifiez le style du titre</a:t>
            </a:r>
            <a:endParaRPr lang="fr-BE" dirty="0"/>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lvl1pPr>
              <a:defRPr>
                <a:solidFill>
                  <a:srgbClr val="0586B2"/>
                </a:solidFill>
              </a:defRPr>
            </a:lvl1pPr>
          </a:lstStyle>
          <a:p>
            <a:fld id="{82D988D7-2E44-480C-8FF7-C0A63C1981F5}" type="datetime1">
              <a:rPr lang="fr-BE" smtClean="0"/>
              <a:t>02-04-25</a:t>
            </a:fld>
            <a:endParaRPr lang="fr-BE" dirty="0"/>
          </a:p>
        </p:txBody>
      </p:sp>
      <p:sp>
        <p:nvSpPr>
          <p:cNvPr id="5" name="Espace réservé du pied de page 4"/>
          <p:cNvSpPr>
            <a:spLocks noGrp="1"/>
          </p:cNvSpPr>
          <p:nvPr>
            <p:ph type="ftr" sz="quarter" idx="11"/>
          </p:nvPr>
        </p:nvSpPr>
        <p:spPr/>
        <p:txBody>
          <a:bodyPr/>
          <a:lstStyle>
            <a:lvl1pPr>
              <a:defRPr>
                <a:solidFill>
                  <a:srgbClr val="0586B2"/>
                </a:solidFill>
              </a:defRPr>
            </a:lvl1pPr>
          </a:lstStyle>
          <a:p>
            <a:r>
              <a:rPr lang="fr-FR"/>
              <a:t>J. Collin - Conférence Rhéseau - Tournai - 3 avril 2025</a:t>
            </a:r>
            <a:endParaRPr lang="fr-BE" dirty="0"/>
          </a:p>
        </p:txBody>
      </p:sp>
      <p:sp>
        <p:nvSpPr>
          <p:cNvPr id="6" name="Espace réservé du numéro de diapositive 5"/>
          <p:cNvSpPr>
            <a:spLocks noGrp="1"/>
          </p:cNvSpPr>
          <p:nvPr>
            <p:ph type="sldNum" sz="quarter" idx="12"/>
          </p:nvPr>
        </p:nvSpPr>
        <p:spPr/>
        <p:txBody>
          <a:bodyPr/>
          <a:lstStyle>
            <a:lvl1pPr>
              <a:defRPr>
                <a:solidFill>
                  <a:srgbClr val="0586B2"/>
                </a:solidFill>
              </a:defRPr>
            </a:lvl1pPr>
          </a:lstStyle>
          <a:p>
            <a:fld id="{DEC9AA2C-E778-4E72-8175-B201207834A9}" type="slidenum">
              <a:rPr lang="fr-BE" smtClean="0"/>
              <a:pPr/>
              <a:t>‹N°›</a:t>
            </a:fld>
            <a:endParaRPr lang="fr-BE" dirty="0"/>
          </a:p>
        </p:txBody>
      </p:sp>
      <p:sp>
        <p:nvSpPr>
          <p:cNvPr id="9" name="Rectangle 8"/>
          <p:cNvSpPr/>
          <p:nvPr/>
        </p:nvSpPr>
        <p:spPr>
          <a:xfrm>
            <a:off x="0" y="6721474"/>
            <a:ext cx="12192000" cy="136525"/>
          </a:xfrm>
          <a:prstGeom prst="rect">
            <a:avLst/>
          </a:prstGeom>
          <a:solidFill>
            <a:srgbClr val="058AAE"/>
          </a:solidFill>
          <a:ln>
            <a:solidFill>
              <a:srgbClr val="058A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11"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719" y="185737"/>
            <a:ext cx="2240699" cy="886554"/>
          </a:xfrm>
          <a:prstGeom prst="rect">
            <a:avLst/>
          </a:prstGeom>
        </p:spPr>
      </p:pic>
      <p:sp>
        <p:nvSpPr>
          <p:cNvPr id="10" name="Rectangle 9"/>
          <p:cNvSpPr/>
          <p:nvPr userDrawn="1"/>
        </p:nvSpPr>
        <p:spPr>
          <a:xfrm>
            <a:off x="0" y="6721474"/>
            <a:ext cx="12192000" cy="136525"/>
          </a:xfrm>
          <a:prstGeom prst="rect">
            <a:avLst/>
          </a:prstGeom>
          <a:solidFill>
            <a:srgbClr val="058AAE"/>
          </a:solidFill>
          <a:ln>
            <a:solidFill>
              <a:srgbClr val="058A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12" name="Imag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719" y="185737"/>
            <a:ext cx="2240699" cy="886554"/>
          </a:xfrm>
          <a:prstGeom prst="rect">
            <a:avLst/>
          </a:prstGeom>
        </p:spPr>
      </p:pic>
    </p:spTree>
    <p:extLst>
      <p:ext uri="{BB962C8B-B14F-4D97-AF65-F5344CB8AC3E}">
        <p14:creationId xmlns:p14="http://schemas.microsoft.com/office/powerpoint/2010/main" val="10513744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2304214" y="365125"/>
            <a:ext cx="9049585" cy="1325563"/>
          </a:xfrm>
        </p:spPr>
        <p:txBody>
          <a:bodyPr/>
          <a:lstStyle>
            <a:lvl1pPr>
              <a:defRPr b="1">
                <a:solidFill>
                  <a:schemeClr val="tx1"/>
                </a:solidFill>
              </a:defRPr>
            </a:lvl1pPr>
          </a:lstStyle>
          <a:p>
            <a:r>
              <a:rPr lang="fr-FR"/>
              <a:t>Modifiez le style du titre</a:t>
            </a:r>
            <a:endParaRPr lang="fr-BE" dirty="0"/>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p:cNvSpPr>
            <a:spLocks noGrp="1"/>
          </p:cNvSpPr>
          <p:nvPr>
            <p:ph type="dt" sz="half" idx="10"/>
          </p:nvPr>
        </p:nvSpPr>
        <p:spPr/>
        <p:txBody>
          <a:bodyPr/>
          <a:lstStyle>
            <a:lvl1pPr>
              <a:defRPr>
                <a:solidFill>
                  <a:srgbClr val="0586B2"/>
                </a:solidFill>
              </a:defRPr>
            </a:lvl1pPr>
          </a:lstStyle>
          <a:p>
            <a:fld id="{370C6C42-8F79-4A19-98C6-A754A90010E9}" type="datetime1">
              <a:rPr lang="fr-BE" smtClean="0"/>
              <a:t>02-04-25</a:t>
            </a:fld>
            <a:endParaRPr lang="fr-BE" dirty="0"/>
          </a:p>
        </p:txBody>
      </p:sp>
      <p:sp>
        <p:nvSpPr>
          <p:cNvPr id="6" name="Espace réservé du pied de page 5"/>
          <p:cNvSpPr>
            <a:spLocks noGrp="1"/>
          </p:cNvSpPr>
          <p:nvPr>
            <p:ph type="ftr" sz="quarter" idx="11"/>
          </p:nvPr>
        </p:nvSpPr>
        <p:spPr/>
        <p:txBody>
          <a:bodyPr/>
          <a:lstStyle>
            <a:lvl1pPr>
              <a:defRPr>
                <a:solidFill>
                  <a:srgbClr val="0586B2"/>
                </a:solidFill>
              </a:defRPr>
            </a:lvl1pPr>
          </a:lstStyle>
          <a:p>
            <a:r>
              <a:rPr lang="fr-FR"/>
              <a:t>J. Collin - Conférence Rhéseau - Tournai - 3 avril 2025</a:t>
            </a:r>
            <a:endParaRPr lang="fr-BE" dirty="0"/>
          </a:p>
        </p:txBody>
      </p:sp>
      <p:sp>
        <p:nvSpPr>
          <p:cNvPr id="7" name="Espace réservé du numéro de diapositive 6"/>
          <p:cNvSpPr>
            <a:spLocks noGrp="1"/>
          </p:cNvSpPr>
          <p:nvPr>
            <p:ph type="sldNum" sz="quarter" idx="12"/>
          </p:nvPr>
        </p:nvSpPr>
        <p:spPr/>
        <p:txBody>
          <a:bodyPr/>
          <a:lstStyle>
            <a:lvl1pPr>
              <a:defRPr>
                <a:solidFill>
                  <a:srgbClr val="0586B2"/>
                </a:solidFill>
              </a:defRPr>
            </a:lvl1pPr>
          </a:lstStyle>
          <a:p>
            <a:fld id="{DEC9AA2C-E778-4E72-8175-B201207834A9}" type="slidenum">
              <a:rPr lang="fr-BE" smtClean="0"/>
              <a:pPr/>
              <a:t>‹N°›</a:t>
            </a:fld>
            <a:endParaRPr lang="fr-BE" dirty="0"/>
          </a:p>
        </p:txBody>
      </p:sp>
      <p:sp>
        <p:nvSpPr>
          <p:cNvPr id="10" name="Rectangle 9"/>
          <p:cNvSpPr/>
          <p:nvPr/>
        </p:nvSpPr>
        <p:spPr>
          <a:xfrm>
            <a:off x="0" y="6721474"/>
            <a:ext cx="12192000" cy="136525"/>
          </a:xfrm>
          <a:prstGeom prst="rect">
            <a:avLst/>
          </a:prstGeom>
          <a:solidFill>
            <a:srgbClr val="058AAE"/>
          </a:solidFill>
          <a:ln>
            <a:solidFill>
              <a:srgbClr val="058A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12" name="Imag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719" y="185737"/>
            <a:ext cx="2240699" cy="886554"/>
          </a:xfrm>
          <a:prstGeom prst="rect">
            <a:avLst/>
          </a:prstGeom>
        </p:spPr>
      </p:pic>
      <p:sp>
        <p:nvSpPr>
          <p:cNvPr id="11" name="Rectangle 10"/>
          <p:cNvSpPr/>
          <p:nvPr userDrawn="1"/>
        </p:nvSpPr>
        <p:spPr>
          <a:xfrm>
            <a:off x="0" y="6721474"/>
            <a:ext cx="12192000" cy="136525"/>
          </a:xfrm>
          <a:prstGeom prst="rect">
            <a:avLst/>
          </a:prstGeom>
          <a:solidFill>
            <a:srgbClr val="058AAE"/>
          </a:solidFill>
          <a:ln>
            <a:solidFill>
              <a:srgbClr val="058A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13" name="Imag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719" y="185737"/>
            <a:ext cx="2240699" cy="886554"/>
          </a:xfrm>
          <a:prstGeom prst="rect">
            <a:avLst/>
          </a:prstGeom>
        </p:spPr>
      </p:pic>
    </p:spTree>
    <p:extLst>
      <p:ext uri="{BB962C8B-B14F-4D97-AF65-F5344CB8AC3E}">
        <p14:creationId xmlns:p14="http://schemas.microsoft.com/office/powerpoint/2010/main" val="757106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2478839" y="365125"/>
            <a:ext cx="8876548" cy="1325563"/>
          </a:xfrm>
        </p:spPr>
        <p:txBody>
          <a:bodyPr/>
          <a:lstStyle>
            <a:lvl1pPr>
              <a:defRPr b="1">
                <a:solidFill>
                  <a:schemeClr val="tx1"/>
                </a:solidFill>
              </a:defRPr>
            </a:lvl1pPr>
          </a:lstStyle>
          <a:p>
            <a:r>
              <a:rPr lang="fr-FR"/>
              <a:t>Modifiez le style du titre</a:t>
            </a:r>
            <a:endParaRPr lang="fr-BE" dirty="0"/>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p:cNvSpPr>
            <a:spLocks noGrp="1"/>
          </p:cNvSpPr>
          <p:nvPr>
            <p:ph type="dt" sz="half" idx="10"/>
          </p:nvPr>
        </p:nvSpPr>
        <p:spPr/>
        <p:txBody>
          <a:bodyPr/>
          <a:lstStyle>
            <a:lvl1pPr>
              <a:defRPr>
                <a:solidFill>
                  <a:srgbClr val="0586B2"/>
                </a:solidFill>
              </a:defRPr>
            </a:lvl1pPr>
          </a:lstStyle>
          <a:p>
            <a:fld id="{F80517B4-9A3B-48D4-B7BE-1B21F2E9AE21}" type="datetime1">
              <a:rPr lang="fr-BE" smtClean="0"/>
              <a:t>02-04-25</a:t>
            </a:fld>
            <a:endParaRPr lang="fr-BE" dirty="0"/>
          </a:p>
        </p:txBody>
      </p:sp>
      <p:sp>
        <p:nvSpPr>
          <p:cNvPr id="8" name="Espace réservé du pied de page 7"/>
          <p:cNvSpPr>
            <a:spLocks noGrp="1"/>
          </p:cNvSpPr>
          <p:nvPr>
            <p:ph type="ftr" sz="quarter" idx="11"/>
          </p:nvPr>
        </p:nvSpPr>
        <p:spPr/>
        <p:txBody>
          <a:bodyPr/>
          <a:lstStyle>
            <a:lvl1pPr>
              <a:defRPr>
                <a:solidFill>
                  <a:srgbClr val="0586B2"/>
                </a:solidFill>
              </a:defRPr>
            </a:lvl1pPr>
          </a:lstStyle>
          <a:p>
            <a:r>
              <a:rPr lang="fr-FR"/>
              <a:t>J. Collin - Conférence Rhéseau - Tournai - 3 avril 2025</a:t>
            </a:r>
            <a:endParaRPr lang="fr-BE" dirty="0"/>
          </a:p>
        </p:txBody>
      </p:sp>
      <p:sp>
        <p:nvSpPr>
          <p:cNvPr id="9" name="Espace réservé du numéro de diapositive 8"/>
          <p:cNvSpPr>
            <a:spLocks noGrp="1"/>
          </p:cNvSpPr>
          <p:nvPr>
            <p:ph type="sldNum" sz="quarter" idx="12"/>
          </p:nvPr>
        </p:nvSpPr>
        <p:spPr/>
        <p:txBody>
          <a:bodyPr/>
          <a:lstStyle>
            <a:lvl1pPr>
              <a:defRPr>
                <a:solidFill>
                  <a:srgbClr val="0586B2"/>
                </a:solidFill>
              </a:defRPr>
            </a:lvl1pPr>
          </a:lstStyle>
          <a:p>
            <a:fld id="{DEC9AA2C-E778-4E72-8175-B201207834A9}" type="slidenum">
              <a:rPr lang="fr-BE" smtClean="0"/>
              <a:pPr/>
              <a:t>‹N°›</a:t>
            </a:fld>
            <a:endParaRPr lang="fr-BE" dirty="0"/>
          </a:p>
        </p:txBody>
      </p:sp>
      <p:sp>
        <p:nvSpPr>
          <p:cNvPr id="12" name="Rectangle 11"/>
          <p:cNvSpPr/>
          <p:nvPr/>
        </p:nvSpPr>
        <p:spPr>
          <a:xfrm>
            <a:off x="0" y="6721474"/>
            <a:ext cx="12192000" cy="136525"/>
          </a:xfrm>
          <a:prstGeom prst="rect">
            <a:avLst/>
          </a:prstGeom>
          <a:solidFill>
            <a:srgbClr val="058AAE"/>
          </a:solidFill>
          <a:ln>
            <a:solidFill>
              <a:srgbClr val="058A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14" name="Imag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719" y="185737"/>
            <a:ext cx="2240699" cy="886554"/>
          </a:xfrm>
          <a:prstGeom prst="rect">
            <a:avLst/>
          </a:prstGeom>
        </p:spPr>
      </p:pic>
      <p:sp>
        <p:nvSpPr>
          <p:cNvPr id="13" name="Rectangle 12"/>
          <p:cNvSpPr/>
          <p:nvPr userDrawn="1"/>
        </p:nvSpPr>
        <p:spPr>
          <a:xfrm>
            <a:off x="0" y="6721474"/>
            <a:ext cx="12192000" cy="136525"/>
          </a:xfrm>
          <a:prstGeom prst="rect">
            <a:avLst/>
          </a:prstGeom>
          <a:solidFill>
            <a:srgbClr val="058AAE"/>
          </a:solidFill>
          <a:ln>
            <a:solidFill>
              <a:srgbClr val="058A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15" name="Imag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719" y="185737"/>
            <a:ext cx="2240699" cy="886554"/>
          </a:xfrm>
          <a:prstGeom prst="rect">
            <a:avLst/>
          </a:prstGeom>
        </p:spPr>
      </p:pic>
    </p:spTree>
    <p:extLst>
      <p:ext uri="{BB962C8B-B14F-4D97-AF65-F5344CB8AC3E}">
        <p14:creationId xmlns:p14="http://schemas.microsoft.com/office/powerpoint/2010/main" val="730659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2304214" y="365125"/>
            <a:ext cx="9049585" cy="1325563"/>
          </a:xfrm>
        </p:spPr>
        <p:txBody>
          <a:bodyPr/>
          <a:lstStyle>
            <a:lvl1pPr>
              <a:defRPr b="1">
                <a:solidFill>
                  <a:schemeClr val="tx1"/>
                </a:solidFill>
              </a:defRPr>
            </a:lvl1pPr>
          </a:lstStyle>
          <a:p>
            <a:r>
              <a:rPr lang="fr-FR"/>
              <a:t>Modifiez le style du titre</a:t>
            </a:r>
            <a:endParaRPr lang="fr-BE" dirty="0"/>
          </a:p>
        </p:txBody>
      </p:sp>
      <p:sp>
        <p:nvSpPr>
          <p:cNvPr id="3" name="Espace réservé de la date 2"/>
          <p:cNvSpPr>
            <a:spLocks noGrp="1"/>
          </p:cNvSpPr>
          <p:nvPr>
            <p:ph type="dt" sz="half" idx="10"/>
          </p:nvPr>
        </p:nvSpPr>
        <p:spPr/>
        <p:txBody>
          <a:bodyPr/>
          <a:lstStyle>
            <a:lvl1pPr>
              <a:defRPr>
                <a:solidFill>
                  <a:srgbClr val="0586B2"/>
                </a:solidFill>
              </a:defRPr>
            </a:lvl1pPr>
          </a:lstStyle>
          <a:p>
            <a:fld id="{4ED397B8-2D42-4853-A180-6BF458935445}" type="datetime1">
              <a:rPr lang="fr-BE" smtClean="0"/>
              <a:t>02-04-25</a:t>
            </a:fld>
            <a:endParaRPr lang="fr-BE" dirty="0"/>
          </a:p>
        </p:txBody>
      </p:sp>
      <p:sp>
        <p:nvSpPr>
          <p:cNvPr id="4" name="Espace réservé du pied de page 3"/>
          <p:cNvSpPr>
            <a:spLocks noGrp="1"/>
          </p:cNvSpPr>
          <p:nvPr>
            <p:ph type="ftr" sz="quarter" idx="11"/>
          </p:nvPr>
        </p:nvSpPr>
        <p:spPr/>
        <p:txBody>
          <a:bodyPr/>
          <a:lstStyle>
            <a:lvl1pPr>
              <a:defRPr>
                <a:solidFill>
                  <a:srgbClr val="0586B2"/>
                </a:solidFill>
              </a:defRPr>
            </a:lvl1pPr>
          </a:lstStyle>
          <a:p>
            <a:r>
              <a:rPr lang="fr-FR"/>
              <a:t>J. Collin - Conférence Rhéseau - Tournai - 3 avril 2025</a:t>
            </a:r>
            <a:endParaRPr lang="fr-BE" dirty="0"/>
          </a:p>
        </p:txBody>
      </p:sp>
      <p:sp>
        <p:nvSpPr>
          <p:cNvPr id="5" name="Espace réservé du numéro de diapositive 4"/>
          <p:cNvSpPr>
            <a:spLocks noGrp="1"/>
          </p:cNvSpPr>
          <p:nvPr>
            <p:ph type="sldNum" sz="quarter" idx="12"/>
          </p:nvPr>
        </p:nvSpPr>
        <p:spPr/>
        <p:txBody>
          <a:bodyPr/>
          <a:lstStyle>
            <a:lvl1pPr>
              <a:defRPr>
                <a:solidFill>
                  <a:srgbClr val="0586B2"/>
                </a:solidFill>
              </a:defRPr>
            </a:lvl1pPr>
          </a:lstStyle>
          <a:p>
            <a:fld id="{DEC9AA2C-E778-4E72-8175-B201207834A9}" type="slidenum">
              <a:rPr lang="fr-BE" smtClean="0"/>
              <a:pPr/>
              <a:t>‹N°›</a:t>
            </a:fld>
            <a:endParaRPr lang="fr-BE" dirty="0"/>
          </a:p>
        </p:txBody>
      </p:sp>
      <p:sp>
        <p:nvSpPr>
          <p:cNvPr id="8" name="Rectangle 7"/>
          <p:cNvSpPr/>
          <p:nvPr/>
        </p:nvSpPr>
        <p:spPr>
          <a:xfrm>
            <a:off x="0" y="6721474"/>
            <a:ext cx="12192000" cy="136525"/>
          </a:xfrm>
          <a:prstGeom prst="rect">
            <a:avLst/>
          </a:prstGeom>
          <a:solidFill>
            <a:srgbClr val="058AAE"/>
          </a:solidFill>
          <a:ln>
            <a:solidFill>
              <a:srgbClr val="058A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10" name="Imag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719" y="185737"/>
            <a:ext cx="2240699" cy="886554"/>
          </a:xfrm>
          <a:prstGeom prst="rect">
            <a:avLst/>
          </a:prstGeom>
        </p:spPr>
      </p:pic>
      <p:sp>
        <p:nvSpPr>
          <p:cNvPr id="9" name="Rectangle 8"/>
          <p:cNvSpPr/>
          <p:nvPr userDrawn="1"/>
        </p:nvSpPr>
        <p:spPr>
          <a:xfrm>
            <a:off x="0" y="6721474"/>
            <a:ext cx="12192000" cy="136525"/>
          </a:xfrm>
          <a:prstGeom prst="rect">
            <a:avLst/>
          </a:prstGeom>
          <a:solidFill>
            <a:srgbClr val="058AAE"/>
          </a:solidFill>
          <a:ln>
            <a:solidFill>
              <a:srgbClr val="058A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11" name="Imag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719" y="185737"/>
            <a:ext cx="2240699" cy="886554"/>
          </a:xfrm>
          <a:prstGeom prst="rect">
            <a:avLst/>
          </a:prstGeom>
        </p:spPr>
      </p:pic>
    </p:spTree>
    <p:extLst>
      <p:ext uri="{BB962C8B-B14F-4D97-AF65-F5344CB8AC3E}">
        <p14:creationId xmlns:p14="http://schemas.microsoft.com/office/powerpoint/2010/main" val="3147947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solidFill>
                  <a:srgbClr val="0586B2"/>
                </a:solidFill>
              </a:defRPr>
            </a:lvl1pPr>
          </a:lstStyle>
          <a:p>
            <a:fld id="{EEFE6F62-CF65-41DE-B09C-63E40B60818A}" type="datetime1">
              <a:rPr lang="fr-BE" smtClean="0"/>
              <a:t>02-04-25</a:t>
            </a:fld>
            <a:endParaRPr lang="fr-BE" dirty="0"/>
          </a:p>
        </p:txBody>
      </p:sp>
      <p:sp>
        <p:nvSpPr>
          <p:cNvPr id="3" name="Espace réservé du pied de page 2"/>
          <p:cNvSpPr>
            <a:spLocks noGrp="1"/>
          </p:cNvSpPr>
          <p:nvPr>
            <p:ph type="ftr" sz="quarter" idx="11"/>
          </p:nvPr>
        </p:nvSpPr>
        <p:spPr/>
        <p:txBody>
          <a:bodyPr/>
          <a:lstStyle>
            <a:lvl1pPr>
              <a:defRPr>
                <a:solidFill>
                  <a:srgbClr val="0586B2"/>
                </a:solidFill>
              </a:defRPr>
            </a:lvl1pPr>
          </a:lstStyle>
          <a:p>
            <a:r>
              <a:rPr lang="fr-FR"/>
              <a:t>J. Collin - Conférence Rhéseau - Tournai - 3 avril 2025</a:t>
            </a:r>
            <a:endParaRPr lang="fr-BE" dirty="0"/>
          </a:p>
        </p:txBody>
      </p:sp>
      <p:sp>
        <p:nvSpPr>
          <p:cNvPr id="4" name="Espace réservé du numéro de diapositive 3"/>
          <p:cNvSpPr>
            <a:spLocks noGrp="1"/>
          </p:cNvSpPr>
          <p:nvPr>
            <p:ph type="sldNum" sz="quarter" idx="12"/>
          </p:nvPr>
        </p:nvSpPr>
        <p:spPr/>
        <p:txBody>
          <a:bodyPr/>
          <a:lstStyle>
            <a:lvl1pPr>
              <a:defRPr>
                <a:solidFill>
                  <a:srgbClr val="0586B2"/>
                </a:solidFill>
              </a:defRPr>
            </a:lvl1pPr>
          </a:lstStyle>
          <a:p>
            <a:fld id="{DEC9AA2C-E778-4E72-8175-B201207834A9}" type="slidenum">
              <a:rPr lang="fr-BE" smtClean="0"/>
              <a:pPr/>
              <a:t>‹N°›</a:t>
            </a:fld>
            <a:endParaRPr lang="fr-BE" dirty="0"/>
          </a:p>
        </p:txBody>
      </p:sp>
      <p:sp>
        <p:nvSpPr>
          <p:cNvPr id="7" name="Rectangle 6"/>
          <p:cNvSpPr/>
          <p:nvPr/>
        </p:nvSpPr>
        <p:spPr>
          <a:xfrm>
            <a:off x="0" y="6721474"/>
            <a:ext cx="12192000" cy="136525"/>
          </a:xfrm>
          <a:prstGeom prst="rect">
            <a:avLst/>
          </a:prstGeom>
          <a:solidFill>
            <a:srgbClr val="058AAE"/>
          </a:solidFill>
          <a:ln>
            <a:solidFill>
              <a:srgbClr val="058A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9" name="Imag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719" y="185737"/>
            <a:ext cx="2240699" cy="886554"/>
          </a:xfrm>
          <a:prstGeom prst="rect">
            <a:avLst/>
          </a:prstGeom>
        </p:spPr>
      </p:pic>
      <p:sp>
        <p:nvSpPr>
          <p:cNvPr id="8" name="Rectangle 7"/>
          <p:cNvSpPr/>
          <p:nvPr userDrawn="1"/>
        </p:nvSpPr>
        <p:spPr>
          <a:xfrm>
            <a:off x="0" y="6721474"/>
            <a:ext cx="12192000" cy="136525"/>
          </a:xfrm>
          <a:prstGeom prst="rect">
            <a:avLst/>
          </a:prstGeom>
          <a:solidFill>
            <a:srgbClr val="058AAE"/>
          </a:solidFill>
          <a:ln>
            <a:solidFill>
              <a:srgbClr val="058A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10" name="Imag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719" y="185737"/>
            <a:ext cx="2240699" cy="886554"/>
          </a:xfrm>
          <a:prstGeom prst="rect">
            <a:avLst/>
          </a:prstGeom>
        </p:spPr>
      </p:pic>
    </p:spTree>
    <p:extLst>
      <p:ext uri="{BB962C8B-B14F-4D97-AF65-F5344CB8AC3E}">
        <p14:creationId xmlns:p14="http://schemas.microsoft.com/office/powerpoint/2010/main" val="910543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1043608"/>
            <a:ext cx="3932237" cy="1333831"/>
          </a:xfrm>
        </p:spPr>
        <p:txBody>
          <a:bodyPr anchor="b"/>
          <a:lstStyle>
            <a:lvl1pPr>
              <a:defRPr sz="3200" b="1">
                <a:solidFill>
                  <a:schemeClr val="tx1"/>
                </a:solidFill>
              </a:defRPr>
            </a:lvl1pPr>
          </a:lstStyle>
          <a:p>
            <a:r>
              <a:rPr lang="fr-FR"/>
              <a:t>Modifiez le style du titre</a:t>
            </a:r>
            <a:endParaRPr lang="fr-BE" dirty="0"/>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p:cNvSpPr>
            <a:spLocks noGrp="1"/>
          </p:cNvSpPr>
          <p:nvPr>
            <p:ph type="body" sz="half" idx="2"/>
          </p:nvPr>
        </p:nvSpPr>
        <p:spPr>
          <a:xfrm>
            <a:off x="839788" y="2377440"/>
            <a:ext cx="3932237" cy="349154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lvl1pPr>
              <a:defRPr>
                <a:solidFill>
                  <a:srgbClr val="0586B2"/>
                </a:solidFill>
              </a:defRPr>
            </a:lvl1pPr>
          </a:lstStyle>
          <a:p>
            <a:fld id="{3377685E-7DD2-442B-9FE5-D63F8BDCBD91}" type="datetime1">
              <a:rPr lang="fr-BE" smtClean="0"/>
              <a:t>02-04-25</a:t>
            </a:fld>
            <a:endParaRPr lang="fr-BE" dirty="0"/>
          </a:p>
        </p:txBody>
      </p:sp>
      <p:sp>
        <p:nvSpPr>
          <p:cNvPr id="6" name="Espace réservé du pied de page 5"/>
          <p:cNvSpPr>
            <a:spLocks noGrp="1"/>
          </p:cNvSpPr>
          <p:nvPr>
            <p:ph type="ftr" sz="quarter" idx="11"/>
          </p:nvPr>
        </p:nvSpPr>
        <p:spPr/>
        <p:txBody>
          <a:bodyPr/>
          <a:lstStyle>
            <a:lvl1pPr>
              <a:defRPr>
                <a:solidFill>
                  <a:srgbClr val="0586B2"/>
                </a:solidFill>
              </a:defRPr>
            </a:lvl1pPr>
          </a:lstStyle>
          <a:p>
            <a:r>
              <a:rPr lang="fr-FR"/>
              <a:t>J. Collin - Conférence Rhéseau - Tournai - 3 avril 2025</a:t>
            </a:r>
            <a:endParaRPr lang="fr-BE" dirty="0"/>
          </a:p>
        </p:txBody>
      </p:sp>
      <p:sp>
        <p:nvSpPr>
          <p:cNvPr id="7" name="Espace réservé du numéro de diapositive 6"/>
          <p:cNvSpPr>
            <a:spLocks noGrp="1"/>
          </p:cNvSpPr>
          <p:nvPr>
            <p:ph type="sldNum" sz="quarter" idx="12"/>
          </p:nvPr>
        </p:nvSpPr>
        <p:spPr/>
        <p:txBody>
          <a:bodyPr/>
          <a:lstStyle>
            <a:lvl1pPr>
              <a:defRPr>
                <a:solidFill>
                  <a:srgbClr val="0586B2"/>
                </a:solidFill>
              </a:defRPr>
            </a:lvl1pPr>
          </a:lstStyle>
          <a:p>
            <a:fld id="{DEC9AA2C-E778-4E72-8175-B201207834A9}" type="slidenum">
              <a:rPr lang="fr-BE" smtClean="0"/>
              <a:pPr/>
              <a:t>‹N°›</a:t>
            </a:fld>
            <a:endParaRPr lang="fr-BE" dirty="0"/>
          </a:p>
        </p:txBody>
      </p:sp>
      <p:sp>
        <p:nvSpPr>
          <p:cNvPr id="10" name="Rectangle 9"/>
          <p:cNvSpPr/>
          <p:nvPr/>
        </p:nvSpPr>
        <p:spPr>
          <a:xfrm>
            <a:off x="0" y="6721474"/>
            <a:ext cx="12192000" cy="136525"/>
          </a:xfrm>
          <a:prstGeom prst="rect">
            <a:avLst/>
          </a:prstGeom>
          <a:solidFill>
            <a:srgbClr val="058AAE"/>
          </a:solidFill>
          <a:ln>
            <a:solidFill>
              <a:srgbClr val="058A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12" name="Imag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719" y="185737"/>
            <a:ext cx="2240699" cy="886554"/>
          </a:xfrm>
          <a:prstGeom prst="rect">
            <a:avLst/>
          </a:prstGeom>
        </p:spPr>
      </p:pic>
      <p:sp>
        <p:nvSpPr>
          <p:cNvPr id="11" name="Rectangle 10"/>
          <p:cNvSpPr/>
          <p:nvPr userDrawn="1"/>
        </p:nvSpPr>
        <p:spPr>
          <a:xfrm>
            <a:off x="0" y="6721474"/>
            <a:ext cx="12192000" cy="136525"/>
          </a:xfrm>
          <a:prstGeom prst="rect">
            <a:avLst/>
          </a:prstGeom>
          <a:solidFill>
            <a:srgbClr val="058AAE"/>
          </a:solidFill>
          <a:ln>
            <a:solidFill>
              <a:srgbClr val="058A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13" name="Imag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719" y="185737"/>
            <a:ext cx="2240699" cy="886554"/>
          </a:xfrm>
          <a:prstGeom prst="rect">
            <a:avLst/>
          </a:prstGeom>
        </p:spPr>
      </p:pic>
    </p:spTree>
    <p:extLst>
      <p:ext uri="{BB962C8B-B14F-4D97-AF65-F5344CB8AC3E}">
        <p14:creationId xmlns:p14="http://schemas.microsoft.com/office/powerpoint/2010/main" val="2314610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1051560"/>
            <a:ext cx="3932237" cy="1600200"/>
          </a:xfrm>
        </p:spPr>
        <p:txBody>
          <a:bodyPr anchor="b"/>
          <a:lstStyle>
            <a:lvl1pPr>
              <a:defRPr sz="3200" b="1">
                <a:solidFill>
                  <a:schemeClr val="tx1"/>
                </a:solidFill>
              </a:defRPr>
            </a:lvl1pPr>
          </a:lstStyle>
          <a:p>
            <a:r>
              <a:rPr lang="fr-FR"/>
              <a:t>Modifiez le style du titre</a:t>
            </a:r>
            <a:endParaRPr lang="fr-BE" dirty="0"/>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fr-BE"/>
          </a:p>
        </p:txBody>
      </p:sp>
      <p:sp>
        <p:nvSpPr>
          <p:cNvPr id="4" name="Espace réservé du texte 3"/>
          <p:cNvSpPr>
            <a:spLocks noGrp="1"/>
          </p:cNvSpPr>
          <p:nvPr>
            <p:ph type="body" sz="half" idx="2"/>
          </p:nvPr>
        </p:nvSpPr>
        <p:spPr>
          <a:xfrm>
            <a:off x="839788" y="2651760"/>
            <a:ext cx="3932237" cy="321722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lvl1pPr>
              <a:defRPr>
                <a:solidFill>
                  <a:srgbClr val="0586B2"/>
                </a:solidFill>
              </a:defRPr>
            </a:lvl1pPr>
          </a:lstStyle>
          <a:p>
            <a:fld id="{1B98137C-2BA9-4D35-BC42-9084EF2223DE}" type="datetime1">
              <a:rPr lang="fr-BE" smtClean="0"/>
              <a:t>02-04-25</a:t>
            </a:fld>
            <a:endParaRPr lang="fr-BE" dirty="0"/>
          </a:p>
        </p:txBody>
      </p:sp>
      <p:sp>
        <p:nvSpPr>
          <p:cNvPr id="6" name="Espace réservé du pied de page 5"/>
          <p:cNvSpPr>
            <a:spLocks noGrp="1"/>
          </p:cNvSpPr>
          <p:nvPr>
            <p:ph type="ftr" sz="quarter" idx="11"/>
          </p:nvPr>
        </p:nvSpPr>
        <p:spPr/>
        <p:txBody>
          <a:bodyPr/>
          <a:lstStyle>
            <a:lvl1pPr>
              <a:defRPr>
                <a:solidFill>
                  <a:srgbClr val="0586B2"/>
                </a:solidFill>
              </a:defRPr>
            </a:lvl1pPr>
          </a:lstStyle>
          <a:p>
            <a:r>
              <a:rPr lang="fr-FR"/>
              <a:t>J. Collin - Conférence Rhéseau - Tournai - 3 avril 2025</a:t>
            </a:r>
            <a:endParaRPr lang="fr-BE" dirty="0"/>
          </a:p>
        </p:txBody>
      </p:sp>
      <p:sp>
        <p:nvSpPr>
          <p:cNvPr id="7" name="Espace réservé du numéro de diapositive 6"/>
          <p:cNvSpPr>
            <a:spLocks noGrp="1"/>
          </p:cNvSpPr>
          <p:nvPr>
            <p:ph type="sldNum" sz="quarter" idx="12"/>
          </p:nvPr>
        </p:nvSpPr>
        <p:spPr/>
        <p:txBody>
          <a:bodyPr/>
          <a:lstStyle>
            <a:lvl1pPr>
              <a:defRPr>
                <a:solidFill>
                  <a:srgbClr val="0586B2"/>
                </a:solidFill>
              </a:defRPr>
            </a:lvl1pPr>
          </a:lstStyle>
          <a:p>
            <a:fld id="{DEC9AA2C-E778-4E72-8175-B201207834A9}" type="slidenum">
              <a:rPr lang="fr-BE" smtClean="0"/>
              <a:pPr/>
              <a:t>‹N°›</a:t>
            </a:fld>
            <a:endParaRPr lang="fr-BE" dirty="0"/>
          </a:p>
        </p:txBody>
      </p:sp>
      <p:sp>
        <p:nvSpPr>
          <p:cNvPr id="10" name="Rectangle 9"/>
          <p:cNvSpPr/>
          <p:nvPr/>
        </p:nvSpPr>
        <p:spPr>
          <a:xfrm>
            <a:off x="0" y="6721474"/>
            <a:ext cx="12192000" cy="136525"/>
          </a:xfrm>
          <a:prstGeom prst="rect">
            <a:avLst/>
          </a:prstGeom>
          <a:solidFill>
            <a:srgbClr val="058AAE"/>
          </a:solidFill>
          <a:ln>
            <a:solidFill>
              <a:srgbClr val="058A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12" name="Imag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719" y="185737"/>
            <a:ext cx="2240699" cy="886554"/>
          </a:xfrm>
          <a:prstGeom prst="rect">
            <a:avLst/>
          </a:prstGeom>
        </p:spPr>
      </p:pic>
      <p:sp>
        <p:nvSpPr>
          <p:cNvPr id="11" name="Rectangle 10"/>
          <p:cNvSpPr/>
          <p:nvPr userDrawn="1"/>
        </p:nvSpPr>
        <p:spPr>
          <a:xfrm>
            <a:off x="0" y="6721474"/>
            <a:ext cx="12192000" cy="136525"/>
          </a:xfrm>
          <a:prstGeom prst="rect">
            <a:avLst/>
          </a:prstGeom>
          <a:solidFill>
            <a:srgbClr val="058AAE"/>
          </a:solidFill>
          <a:ln>
            <a:solidFill>
              <a:srgbClr val="058A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pic>
        <p:nvPicPr>
          <p:cNvPr id="13" name="Imag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719" y="185737"/>
            <a:ext cx="2240699" cy="886554"/>
          </a:xfrm>
          <a:prstGeom prst="rect">
            <a:avLst/>
          </a:prstGeom>
        </p:spPr>
      </p:pic>
    </p:spTree>
    <p:extLst>
      <p:ext uri="{BB962C8B-B14F-4D97-AF65-F5344CB8AC3E}">
        <p14:creationId xmlns:p14="http://schemas.microsoft.com/office/powerpoint/2010/main" val="1144994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BE"/>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1A3909-289B-4C10-BF65-513A7408A87D}" type="datetime1">
              <a:rPr lang="fr-BE" smtClean="0"/>
              <a:t>02-04-25</a:t>
            </a:fld>
            <a:endParaRPr lang="fr-BE"/>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J. Collin - Conférence Rhéseau - Tournai - 3 avril 2025</a:t>
            </a:r>
            <a:endParaRPr lang="fr-BE"/>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C9AA2C-E778-4E72-8175-B201207834A9}" type="slidenum">
              <a:rPr lang="fr-BE" smtClean="0"/>
              <a:t>‹N°›</a:t>
            </a:fld>
            <a:endParaRPr lang="fr-BE"/>
          </a:p>
        </p:txBody>
      </p:sp>
    </p:spTree>
    <p:extLst>
      <p:ext uri="{BB962C8B-B14F-4D97-AF65-F5344CB8AC3E}">
        <p14:creationId xmlns:p14="http://schemas.microsoft.com/office/powerpoint/2010/main" val="22770614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5909" y="855300"/>
            <a:ext cx="7429522" cy="3137988"/>
          </a:xfrm>
        </p:spPr>
        <p:txBody>
          <a:bodyPr>
            <a:normAutofit fontScale="90000"/>
          </a:bodyPr>
          <a:lstStyle/>
          <a:p>
            <a:r>
              <a:rPr lang="fr-FR" dirty="0"/>
              <a:t>Les institutions, les </a:t>
            </a:r>
            <a:r>
              <a:rPr lang="fr-FR" dirty="0" err="1"/>
              <a:t>professionnel∙le∙s</a:t>
            </a:r>
            <a:r>
              <a:rPr lang="fr-FR" dirty="0"/>
              <a:t>, les parents : mais qui est déviant ?</a:t>
            </a:r>
            <a:endParaRPr lang="fr-BE" dirty="0"/>
          </a:p>
        </p:txBody>
      </p:sp>
      <p:sp>
        <p:nvSpPr>
          <p:cNvPr id="3" name="Sous-titre 2"/>
          <p:cNvSpPr>
            <a:spLocks noGrp="1"/>
          </p:cNvSpPr>
          <p:nvPr>
            <p:ph type="subTitle" idx="1"/>
          </p:nvPr>
        </p:nvSpPr>
        <p:spPr/>
        <p:txBody>
          <a:bodyPr/>
          <a:lstStyle/>
          <a:p>
            <a:pPr algn="ctr"/>
            <a:r>
              <a:rPr lang="fr-BE" dirty="0"/>
              <a:t>Jonathan COLLIN</a:t>
            </a:r>
          </a:p>
          <a:p>
            <a:pPr algn="ctr"/>
            <a:r>
              <a:rPr lang="fr-BE"/>
              <a:t>Anthropologue (PhD)</a:t>
            </a:r>
            <a:endParaRPr lang="fr-BE" dirty="0"/>
          </a:p>
          <a:p>
            <a:pPr algn="ctr"/>
            <a:r>
              <a:rPr lang="fr-BE" dirty="0" err="1"/>
              <a:t>Rhéseau</a:t>
            </a:r>
            <a:r>
              <a:rPr lang="fr-BE" dirty="0"/>
              <a:t>, Tournai, 3 avril 2025</a:t>
            </a:r>
          </a:p>
        </p:txBody>
      </p:sp>
      <p:pic>
        <p:nvPicPr>
          <p:cNvPr id="4" name="Image 3">
            <a:extLst>
              <a:ext uri="{FF2B5EF4-FFF2-40B4-BE49-F238E27FC236}">
                <a16:creationId xmlns:a16="http://schemas.microsoft.com/office/drawing/2014/main" id="{F3D0D9F4-5A84-4A91-989C-23FE5FE2BF32}"/>
              </a:ext>
            </a:extLst>
          </p:cNvPr>
          <p:cNvPicPr>
            <a:picLocks noChangeAspect="1"/>
          </p:cNvPicPr>
          <p:nvPr/>
        </p:nvPicPr>
        <p:blipFill>
          <a:blip r:embed="rId2"/>
          <a:stretch>
            <a:fillRect/>
          </a:stretch>
        </p:blipFill>
        <p:spPr>
          <a:xfrm>
            <a:off x="10449833" y="4458812"/>
            <a:ext cx="1432014" cy="1432014"/>
          </a:xfrm>
          <a:prstGeom prst="rect">
            <a:avLst/>
          </a:prstGeom>
        </p:spPr>
      </p:pic>
    </p:spTree>
    <p:extLst>
      <p:ext uri="{BB962C8B-B14F-4D97-AF65-F5344CB8AC3E}">
        <p14:creationId xmlns:p14="http://schemas.microsoft.com/office/powerpoint/2010/main" val="3320706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9FE528-7046-C3E2-58CB-3DF5893239BD}"/>
              </a:ext>
            </a:extLst>
          </p:cNvPr>
          <p:cNvSpPr>
            <a:spLocks noGrp="1"/>
          </p:cNvSpPr>
          <p:nvPr>
            <p:ph type="ctrTitle"/>
          </p:nvPr>
        </p:nvSpPr>
        <p:spPr/>
        <p:txBody>
          <a:bodyPr/>
          <a:lstStyle/>
          <a:p>
            <a:pPr algn="ctr"/>
            <a:r>
              <a:rPr lang="fr-BE" dirty="0"/>
              <a:t>Questions ?</a:t>
            </a:r>
            <a:endParaRPr lang="fr-FR" dirty="0"/>
          </a:p>
        </p:txBody>
      </p:sp>
      <p:sp>
        <p:nvSpPr>
          <p:cNvPr id="3" name="Sous-titre 2">
            <a:extLst>
              <a:ext uri="{FF2B5EF4-FFF2-40B4-BE49-F238E27FC236}">
                <a16:creationId xmlns:a16="http://schemas.microsoft.com/office/drawing/2014/main" id="{25715C3E-7BD4-1C82-84FF-2C59F51BFDF4}"/>
              </a:ext>
            </a:extLst>
          </p:cNvPr>
          <p:cNvSpPr>
            <a:spLocks noGrp="1"/>
          </p:cNvSpPr>
          <p:nvPr>
            <p:ph type="subTitle" idx="1"/>
          </p:nvPr>
        </p:nvSpPr>
        <p:spPr>
          <a:xfrm>
            <a:off x="465908" y="4346938"/>
            <a:ext cx="7560492" cy="1655762"/>
          </a:xfrm>
        </p:spPr>
        <p:txBody>
          <a:bodyPr/>
          <a:lstStyle/>
          <a:p>
            <a:endParaRPr lang="fr-BE" dirty="0"/>
          </a:p>
          <a:p>
            <a:pPr algn="ctr"/>
            <a:r>
              <a:rPr lang="fr-BE" dirty="0"/>
              <a:t>Contact : jonathan.collin@vinci.be</a:t>
            </a:r>
          </a:p>
          <a:p>
            <a:pPr algn="ctr"/>
            <a:r>
              <a:rPr lang="fr-BE" dirty="0"/>
              <a:t>j.collin@helmo.be</a:t>
            </a:r>
            <a:endParaRPr lang="fr-FR" dirty="0"/>
          </a:p>
        </p:txBody>
      </p:sp>
      <p:pic>
        <p:nvPicPr>
          <p:cNvPr id="4" name="Image 3">
            <a:extLst>
              <a:ext uri="{FF2B5EF4-FFF2-40B4-BE49-F238E27FC236}">
                <a16:creationId xmlns:a16="http://schemas.microsoft.com/office/drawing/2014/main" id="{7F8CBFDE-873B-3022-BA82-C433A3298D95}"/>
              </a:ext>
            </a:extLst>
          </p:cNvPr>
          <p:cNvPicPr>
            <a:picLocks noChangeAspect="1"/>
          </p:cNvPicPr>
          <p:nvPr/>
        </p:nvPicPr>
        <p:blipFill>
          <a:blip r:embed="rId2"/>
          <a:stretch>
            <a:fillRect/>
          </a:stretch>
        </p:blipFill>
        <p:spPr>
          <a:xfrm>
            <a:off x="10449833" y="4458812"/>
            <a:ext cx="1432014" cy="1432014"/>
          </a:xfrm>
          <a:prstGeom prst="rect">
            <a:avLst/>
          </a:prstGeom>
        </p:spPr>
      </p:pic>
    </p:spTree>
    <p:extLst>
      <p:ext uri="{BB962C8B-B14F-4D97-AF65-F5344CB8AC3E}">
        <p14:creationId xmlns:p14="http://schemas.microsoft.com/office/powerpoint/2010/main" val="589593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fr-BE" dirty="0"/>
              <a:t>Le programme</a:t>
            </a:r>
          </a:p>
        </p:txBody>
      </p:sp>
      <p:sp>
        <p:nvSpPr>
          <p:cNvPr id="3" name="Espace réservé du contenu 2"/>
          <p:cNvSpPr>
            <a:spLocks noGrp="1"/>
          </p:cNvSpPr>
          <p:nvPr>
            <p:ph idx="1"/>
          </p:nvPr>
        </p:nvSpPr>
        <p:spPr/>
        <p:txBody>
          <a:bodyPr>
            <a:normAutofit lnSpcReduction="10000"/>
          </a:bodyPr>
          <a:lstStyle/>
          <a:p>
            <a:pPr marL="0" indent="0">
              <a:buNone/>
            </a:pPr>
            <a:r>
              <a:rPr lang="fr-BE" b="1" u="sng" dirty="0"/>
              <a:t>Présentation de la conférence : </a:t>
            </a:r>
          </a:p>
          <a:p>
            <a:pPr marL="0" indent="0">
              <a:buNone/>
            </a:pPr>
            <a:r>
              <a:rPr lang="fr-FR" i="1" dirty="0"/>
              <a:t>Cette conférence visera à amener un questionnement sur les normes plurielles de parentalité véhiculées au sein de la société belge et une réflexion sur </a:t>
            </a:r>
            <a:r>
              <a:rPr lang="fr-FR" i="1" strike="sngStrike" dirty="0"/>
              <a:t>CE</a:t>
            </a:r>
            <a:r>
              <a:rPr lang="fr-FR" i="1" dirty="0"/>
              <a:t> </a:t>
            </a:r>
            <a:r>
              <a:rPr lang="fr-FR" b="1" i="1" dirty="0">
                <a:solidFill>
                  <a:srgbClr val="C00000"/>
                </a:solidFill>
              </a:rPr>
              <a:t>QUI</a:t>
            </a:r>
            <a:r>
              <a:rPr lang="fr-FR" i="1" dirty="0"/>
              <a:t> est considéré comme normal ou est étiqueté comme déviant par d’autres parents, par les </a:t>
            </a:r>
            <a:r>
              <a:rPr lang="fr-FR" i="1" dirty="0" err="1"/>
              <a:t>professionnel∙le∙s</a:t>
            </a:r>
            <a:r>
              <a:rPr lang="fr-FR" i="1" dirty="0"/>
              <a:t> ou par les institutions. Cette conférence prendra appui sur des constats faits et des pistes d’actions imaginées au départ de terrains réalisés dans des institutions de soutien à la parentalité. L’objectif sera alors de tenter de répondre à la question suivante : qu’est-ce qui guide et pourrait guider l’accompagnement des </a:t>
            </a:r>
            <a:r>
              <a:rPr lang="fr-FR" i="1" dirty="0" err="1"/>
              <a:t>professionnel∙le∙s</a:t>
            </a:r>
            <a:r>
              <a:rPr lang="fr-FR" i="1" dirty="0"/>
              <a:t> face à la pluralité des profils des familles ?</a:t>
            </a:r>
            <a:endParaRPr lang="fr-BE" i="1" dirty="0"/>
          </a:p>
        </p:txBody>
      </p:sp>
      <p:sp>
        <p:nvSpPr>
          <p:cNvPr id="4" name="Espace réservé du pied de page 3">
            <a:extLst>
              <a:ext uri="{FF2B5EF4-FFF2-40B4-BE49-F238E27FC236}">
                <a16:creationId xmlns:a16="http://schemas.microsoft.com/office/drawing/2014/main" id="{FA14E529-6B73-DD0B-086D-5DC559E23F35}"/>
              </a:ext>
            </a:extLst>
          </p:cNvPr>
          <p:cNvSpPr>
            <a:spLocks noGrp="1"/>
          </p:cNvSpPr>
          <p:nvPr>
            <p:ph type="ftr" sz="quarter" idx="11"/>
          </p:nvPr>
        </p:nvSpPr>
        <p:spPr/>
        <p:txBody>
          <a:bodyPr/>
          <a:lstStyle/>
          <a:p>
            <a:r>
              <a:rPr lang="fr-FR"/>
              <a:t>J. Collin - Conférence Rhéseau - Tournai - 3 avril 2025</a:t>
            </a:r>
            <a:endParaRPr lang="fr-BE" dirty="0"/>
          </a:p>
        </p:txBody>
      </p:sp>
      <p:sp>
        <p:nvSpPr>
          <p:cNvPr id="5" name="Espace réservé du numéro de diapositive 4">
            <a:extLst>
              <a:ext uri="{FF2B5EF4-FFF2-40B4-BE49-F238E27FC236}">
                <a16:creationId xmlns:a16="http://schemas.microsoft.com/office/drawing/2014/main" id="{CF563443-0CB2-770C-B9D1-3E867D838DF1}"/>
              </a:ext>
            </a:extLst>
          </p:cNvPr>
          <p:cNvSpPr>
            <a:spLocks noGrp="1"/>
          </p:cNvSpPr>
          <p:nvPr>
            <p:ph type="sldNum" sz="quarter" idx="12"/>
          </p:nvPr>
        </p:nvSpPr>
        <p:spPr/>
        <p:txBody>
          <a:bodyPr/>
          <a:lstStyle/>
          <a:p>
            <a:fld id="{DEC9AA2C-E778-4E72-8175-B201207834A9}" type="slidenum">
              <a:rPr lang="fr-BE" smtClean="0"/>
              <a:pPr/>
              <a:t>2</a:t>
            </a:fld>
            <a:endParaRPr lang="fr-BE" dirty="0"/>
          </a:p>
        </p:txBody>
      </p:sp>
    </p:spTree>
    <p:extLst>
      <p:ext uri="{BB962C8B-B14F-4D97-AF65-F5344CB8AC3E}">
        <p14:creationId xmlns:p14="http://schemas.microsoft.com/office/powerpoint/2010/main" val="1170697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739B75-0ED5-58F1-6F32-59B7EC950C33}"/>
              </a:ext>
            </a:extLst>
          </p:cNvPr>
          <p:cNvSpPr>
            <a:spLocks noGrp="1"/>
          </p:cNvSpPr>
          <p:nvPr>
            <p:ph type="title"/>
          </p:nvPr>
        </p:nvSpPr>
        <p:spPr/>
        <p:txBody>
          <a:bodyPr/>
          <a:lstStyle/>
          <a:p>
            <a:pPr algn="r"/>
            <a:r>
              <a:rPr lang="fr-BE" dirty="0"/>
              <a:t>Définir la déviance</a:t>
            </a:r>
            <a:endParaRPr lang="fr-FR" dirty="0"/>
          </a:p>
        </p:txBody>
      </p:sp>
      <p:sp>
        <p:nvSpPr>
          <p:cNvPr id="3" name="Espace réservé du contenu 2">
            <a:extLst>
              <a:ext uri="{FF2B5EF4-FFF2-40B4-BE49-F238E27FC236}">
                <a16:creationId xmlns:a16="http://schemas.microsoft.com/office/drawing/2014/main" id="{2CA57B8F-9742-4227-87BE-9DE07559B68F}"/>
              </a:ext>
            </a:extLst>
          </p:cNvPr>
          <p:cNvSpPr>
            <a:spLocks noGrp="1"/>
          </p:cNvSpPr>
          <p:nvPr>
            <p:ph idx="1"/>
          </p:nvPr>
        </p:nvSpPr>
        <p:spPr/>
        <p:txBody>
          <a:bodyPr/>
          <a:lstStyle/>
          <a:p>
            <a:pPr marL="0" indent="0">
              <a:buNone/>
            </a:pPr>
            <a:r>
              <a:rPr lang="fr-FR" sz="3600" dirty="0"/>
              <a:t>Howard Becker (2020) considère que trois éléments doivent être réunis pour que l’on puisse parler de déviance : </a:t>
            </a:r>
          </a:p>
          <a:p>
            <a:pPr marL="0" indent="0">
              <a:buNone/>
            </a:pPr>
            <a:r>
              <a:rPr lang="fr-FR" sz="3600" dirty="0"/>
              <a:t>1)	L’existence d’une norme (créée par les groupes sociaux).</a:t>
            </a:r>
          </a:p>
          <a:p>
            <a:pPr marL="0" indent="0">
              <a:buNone/>
            </a:pPr>
            <a:r>
              <a:rPr lang="fr-FR" sz="3600" dirty="0"/>
              <a:t>2)	La transgression de cette norme par un individu.</a:t>
            </a:r>
          </a:p>
          <a:p>
            <a:pPr marL="0" indent="0">
              <a:buNone/>
            </a:pPr>
            <a:r>
              <a:rPr lang="fr-FR" sz="3600" dirty="0"/>
              <a:t>3)	Une réaction sociale à cette transgression. </a:t>
            </a:r>
          </a:p>
          <a:p>
            <a:endParaRPr lang="fr-FR" dirty="0"/>
          </a:p>
        </p:txBody>
      </p:sp>
      <p:sp>
        <p:nvSpPr>
          <p:cNvPr id="4" name="Espace réservé du pied de page 3">
            <a:extLst>
              <a:ext uri="{FF2B5EF4-FFF2-40B4-BE49-F238E27FC236}">
                <a16:creationId xmlns:a16="http://schemas.microsoft.com/office/drawing/2014/main" id="{3471585C-4833-2B88-6BD6-BF3361FAF877}"/>
              </a:ext>
            </a:extLst>
          </p:cNvPr>
          <p:cNvSpPr>
            <a:spLocks noGrp="1"/>
          </p:cNvSpPr>
          <p:nvPr>
            <p:ph type="ftr" sz="quarter" idx="11"/>
          </p:nvPr>
        </p:nvSpPr>
        <p:spPr/>
        <p:txBody>
          <a:bodyPr/>
          <a:lstStyle/>
          <a:p>
            <a:r>
              <a:rPr lang="fr-FR"/>
              <a:t>J. Collin - Conférence Rhéseau - Tournai - 3 avril 2025</a:t>
            </a:r>
            <a:endParaRPr lang="fr-BE" dirty="0"/>
          </a:p>
        </p:txBody>
      </p:sp>
      <p:sp>
        <p:nvSpPr>
          <p:cNvPr id="5" name="Espace réservé du numéro de diapositive 4">
            <a:extLst>
              <a:ext uri="{FF2B5EF4-FFF2-40B4-BE49-F238E27FC236}">
                <a16:creationId xmlns:a16="http://schemas.microsoft.com/office/drawing/2014/main" id="{F495C6A4-E688-6A4C-642A-C4CC9A6096D2}"/>
              </a:ext>
            </a:extLst>
          </p:cNvPr>
          <p:cNvSpPr>
            <a:spLocks noGrp="1"/>
          </p:cNvSpPr>
          <p:nvPr>
            <p:ph type="sldNum" sz="quarter" idx="12"/>
          </p:nvPr>
        </p:nvSpPr>
        <p:spPr/>
        <p:txBody>
          <a:bodyPr/>
          <a:lstStyle/>
          <a:p>
            <a:fld id="{DEC9AA2C-E778-4E72-8175-B201207834A9}" type="slidenum">
              <a:rPr lang="fr-BE" smtClean="0"/>
              <a:pPr/>
              <a:t>3</a:t>
            </a:fld>
            <a:endParaRPr lang="fr-BE" dirty="0"/>
          </a:p>
        </p:txBody>
      </p:sp>
    </p:spTree>
    <p:extLst>
      <p:ext uri="{BB962C8B-B14F-4D97-AF65-F5344CB8AC3E}">
        <p14:creationId xmlns:p14="http://schemas.microsoft.com/office/powerpoint/2010/main" val="2045627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661C35-4134-0866-13E0-0D0E120D453A}"/>
              </a:ext>
            </a:extLst>
          </p:cNvPr>
          <p:cNvSpPr>
            <a:spLocks noGrp="1"/>
          </p:cNvSpPr>
          <p:nvPr>
            <p:ph type="title"/>
          </p:nvPr>
        </p:nvSpPr>
        <p:spPr/>
        <p:txBody>
          <a:bodyPr/>
          <a:lstStyle/>
          <a:p>
            <a:pPr algn="r"/>
            <a:r>
              <a:rPr lang="fr-BE" dirty="0"/>
              <a:t>La place du père : observations</a:t>
            </a:r>
            <a:endParaRPr lang="fr-FR" dirty="0"/>
          </a:p>
        </p:txBody>
      </p:sp>
      <p:sp>
        <p:nvSpPr>
          <p:cNvPr id="3" name="Espace réservé du contenu 2">
            <a:extLst>
              <a:ext uri="{FF2B5EF4-FFF2-40B4-BE49-F238E27FC236}">
                <a16:creationId xmlns:a16="http://schemas.microsoft.com/office/drawing/2014/main" id="{34E0801B-5CD6-1764-E04D-D9E601017EEE}"/>
              </a:ext>
            </a:extLst>
          </p:cNvPr>
          <p:cNvSpPr>
            <a:spLocks noGrp="1"/>
          </p:cNvSpPr>
          <p:nvPr>
            <p:ph idx="1"/>
          </p:nvPr>
        </p:nvSpPr>
        <p:spPr/>
        <p:txBody>
          <a:bodyPr>
            <a:normAutofit/>
          </a:bodyPr>
          <a:lstStyle/>
          <a:p>
            <a:pPr marL="0" indent="0">
              <a:buNone/>
            </a:pPr>
            <a:r>
              <a:rPr lang="fr-FR" sz="3200" dirty="0"/>
              <a:t>Le père est très présent et bien engagé dans les échanges verbaux avec la médecin. Bien que le père soit fortement présent et réponde à nombre de questions, la médecin s’adresse davantage à la mère et cela se manifeste par l’orientation de son corps et de son regard, dirigés vers la mère. Le papa maîtrise pourtant parfaitement le processus de l’hospitalisation et les soins qui ont dû être prodigués récemment à leur fille. Il dresse ainsi un rapport assez précis à la médecin.</a:t>
            </a:r>
          </a:p>
        </p:txBody>
      </p:sp>
      <p:sp>
        <p:nvSpPr>
          <p:cNvPr id="4" name="Espace réservé du pied de page 3">
            <a:extLst>
              <a:ext uri="{FF2B5EF4-FFF2-40B4-BE49-F238E27FC236}">
                <a16:creationId xmlns:a16="http://schemas.microsoft.com/office/drawing/2014/main" id="{725EE7AE-3BE5-C0C6-FAD4-ABA9EC367077}"/>
              </a:ext>
            </a:extLst>
          </p:cNvPr>
          <p:cNvSpPr>
            <a:spLocks noGrp="1"/>
          </p:cNvSpPr>
          <p:nvPr>
            <p:ph type="ftr" sz="quarter" idx="11"/>
          </p:nvPr>
        </p:nvSpPr>
        <p:spPr/>
        <p:txBody>
          <a:bodyPr/>
          <a:lstStyle/>
          <a:p>
            <a:r>
              <a:rPr lang="fr-FR"/>
              <a:t>J. Collin - Conférence Rhéseau - Tournai - 3 avril 2025</a:t>
            </a:r>
            <a:endParaRPr lang="fr-BE" dirty="0"/>
          </a:p>
        </p:txBody>
      </p:sp>
      <p:sp>
        <p:nvSpPr>
          <p:cNvPr id="5" name="Espace réservé du numéro de diapositive 4">
            <a:extLst>
              <a:ext uri="{FF2B5EF4-FFF2-40B4-BE49-F238E27FC236}">
                <a16:creationId xmlns:a16="http://schemas.microsoft.com/office/drawing/2014/main" id="{05E391C2-5E61-F8A5-2306-48F9CA547441}"/>
              </a:ext>
            </a:extLst>
          </p:cNvPr>
          <p:cNvSpPr>
            <a:spLocks noGrp="1"/>
          </p:cNvSpPr>
          <p:nvPr>
            <p:ph type="sldNum" sz="quarter" idx="12"/>
          </p:nvPr>
        </p:nvSpPr>
        <p:spPr/>
        <p:txBody>
          <a:bodyPr/>
          <a:lstStyle/>
          <a:p>
            <a:fld id="{DEC9AA2C-E778-4E72-8175-B201207834A9}" type="slidenum">
              <a:rPr lang="fr-BE" smtClean="0"/>
              <a:pPr/>
              <a:t>4</a:t>
            </a:fld>
            <a:endParaRPr lang="fr-BE" dirty="0"/>
          </a:p>
        </p:txBody>
      </p:sp>
    </p:spTree>
    <p:extLst>
      <p:ext uri="{BB962C8B-B14F-4D97-AF65-F5344CB8AC3E}">
        <p14:creationId xmlns:p14="http://schemas.microsoft.com/office/powerpoint/2010/main" val="3239081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89FE8E-AAAC-31B2-828C-B080BEF8AC8E}"/>
              </a:ext>
            </a:extLst>
          </p:cNvPr>
          <p:cNvSpPr>
            <a:spLocks noGrp="1"/>
          </p:cNvSpPr>
          <p:nvPr>
            <p:ph type="title"/>
          </p:nvPr>
        </p:nvSpPr>
        <p:spPr/>
        <p:txBody>
          <a:bodyPr/>
          <a:lstStyle/>
          <a:p>
            <a:pPr algn="r"/>
            <a:r>
              <a:rPr lang="fr-BE" dirty="0"/>
              <a:t>Faire passer le message : observation 1</a:t>
            </a:r>
            <a:endParaRPr lang="fr-FR" dirty="0"/>
          </a:p>
        </p:txBody>
      </p:sp>
      <p:sp>
        <p:nvSpPr>
          <p:cNvPr id="3" name="Espace réservé du contenu 2">
            <a:extLst>
              <a:ext uri="{FF2B5EF4-FFF2-40B4-BE49-F238E27FC236}">
                <a16:creationId xmlns:a16="http://schemas.microsoft.com/office/drawing/2014/main" id="{645E472A-5574-EDF6-19D9-0EF8C2894119}"/>
              </a:ext>
            </a:extLst>
          </p:cNvPr>
          <p:cNvSpPr>
            <a:spLocks noGrp="1"/>
          </p:cNvSpPr>
          <p:nvPr>
            <p:ph idx="1"/>
          </p:nvPr>
        </p:nvSpPr>
        <p:spPr/>
        <p:txBody>
          <a:bodyPr>
            <a:normAutofit/>
          </a:bodyPr>
          <a:lstStyle/>
          <a:p>
            <a:pPr marL="0" indent="0">
              <a:buNone/>
            </a:pPr>
            <a:r>
              <a:rPr lang="fr-FR" sz="3200" dirty="0"/>
              <a:t>La médecin questionne la maman sur le contenu des assiettes, en relevant qu’il y a une forme de mimétisme concernant ce que Mattéo mange. Il doit goûter ce que maman mange. La médecin enchaîne ensuite sur la stimulation de l’enfant. Elle recommande à la maman de lui lire beaucoup d’histoires, de parler beaucoup, de couper les écrans et les sons pour éviter les retards de langage. La médecin conclut ses recommandations par une phrase prononcée énergiquement : « On le stimule bien ! ».</a:t>
            </a:r>
          </a:p>
        </p:txBody>
      </p:sp>
      <p:sp>
        <p:nvSpPr>
          <p:cNvPr id="4" name="Espace réservé du pied de page 3">
            <a:extLst>
              <a:ext uri="{FF2B5EF4-FFF2-40B4-BE49-F238E27FC236}">
                <a16:creationId xmlns:a16="http://schemas.microsoft.com/office/drawing/2014/main" id="{8FF56405-CB4F-47E8-0FFD-7ACE6863241D}"/>
              </a:ext>
            </a:extLst>
          </p:cNvPr>
          <p:cNvSpPr>
            <a:spLocks noGrp="1"/>
          </p:cNvSpPr>
          <p:nvPr>
            <p:ph type="ftr" sz="quarter" idx="11"/>
          </p:nvPr>
        </p:nvSpPr>
        <p:spPr/>
        <p:txBody>
          <a:bodyPr/>
          <a:lstStyle/>
          <a:p>
            <a:r>
              <a:rPr lang="fr-FR"/>
              <a:t>J. Collin - Conférence Rhéseau - Tournai - 3 avril 2025</a:t>
            </a:r>
            <a:endParaRPr lang="fr-BE" dirty="0"/>
          </a:p>
        </p:txBody>
      </p:sp>
      <p:sp>
        <p:nvSpPr>
          <p:cNvPr id="5" name="Espace réservé du numéro de diapositive 4">
            <a:extLst>
              <a:ext uri="{FF2B5EF4-FFF2-40B4-BE49-F238E27FC236}">
                <a16:creationId xmlns:a16="http://schemas.microsoft.com/office/drawing/2014/main" id="{C74A7466-855A-DC93-A6FD-29C181A96229}"/>
              </a:ext>
            </a:extLst>
          </p:cNvPr>
          <p:cNvSpPr>
            <a:spLocks noGrp="1"/>
          </p:cNvSpPr>
          <p:nvPr>
            <p:ph type="sldNum" sz="quarter" idx="12"/>
          </p:nvPr>
        </p:nvSpPr>
        <p:spPr/>
        <p:txBody>
          <a:bodyPr/>
          <a:lstStyle/>
          <a:p>
            <a:fld id="{DEC9AA2C-E778-4E72-8175-B201207834A9}" type="slidenum">
              <a:rPr lang="fr-BE" smtClean="0"/>
              <a:pPr/>
              <a:t>5</a:t>
            </a:fld>
            <a:endParaRPr lang="fr-BE" dirty="0"/>
          </a:p>
        </p:txBody>
      </p:sp>
    </p:spTree>
    <p:extLst>
      <p:ext uri="{BB962C8B-B14F-4D97-AF65-F5344CB8AC3E}">
        <p14:creationId xmlns:p14="http://schemas.microsoft.com/office/powerpoint/2010/main" val="1751773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6417C1-743C-CA10-63F7-8582473E922E}"/>
              </a:ext>
            </a:extLst>
          </p:cNvPr>
          <p:cNvSpPr>
            <a:spLocks noGrp="1"/>
          </p:cNvSpPr>
          <p:nvPr>
            <p:ph type="title"/>
          </p:nvPr>
        </p:nvSpPr>
        <p:spPr/>
        <p:txBody>
          <a:bodyPr/>
          <a:lstStyle/>
          <a:p>
            <a:pPr algn="r"/>
            <a:r>
              <a:rPr lang="fr-BE" dirty="0"/>
              <a:t>Faire passer le message : observation 2</a:t>
            </a:r>
            <a:endParaRPr lang="fr-FR" dirty="0"/>
          </a:p>
        </p:txBody>
      </p:sp>
      <p:sp>
        <p:nvSpPr>
          <p:cNvPr id="3" name="Espace réservé du contenu 2">
            <a:extLst>
              <a:ext uri="{FF2B5EF4-FFF2-40B4-BE49-F238E27FC236}">
                <a16:creationId xmlns:a16="http://schemas.microsoft.com/office/drawing/2014/main" id="{827777EF-0AC0-7B86-9F54-55014127D63F}"/>
              </a:ext>
            </a:extLst>
          </p:cNvPr>
          <p:cNvSpPr>
            <a:spLocks noGrp="1"/>
          </p:cNvSpPr>
          <p:nvPr>
            <p:ph idx="1"/>
          </p:nvPr>
        </p:nvSpPr>
        <p:spPr/>
        <p:txBody>
          <a:bodyPr/>
          <a:lstStyle/>
          <a:p>
            <a:pPr marL="342900" lvl="0" indent="-342900" algn="just">
              <a:lnSpc>
                <a:spcPct val="150000"/>
              </a:lnSpc>
              <a:buFont typeface="Calibri" panose="020F0502020204030204" pitchFamily="34" charset="0"/>
              <a:buChar char="-"/>
            </a:pPr>
            <a:r>
              <a:rPr lang="fr-BE" sz="3600" kern="100" dirty="0" err="1">
                <a:effectLst/>
                <a:latin typeface="Aptos Display" panose="020B0004020202020204" pitchFamily="34" charset="0"/>
                <a:ea typeface="Aptos" panose="020B0004020202020204" pitchFamily="34" charset="0"/>
                <a:cs typeface="Arial" panose="020B0604020202020204" pitchFamily="34" charset="0"/>
              </a:rPr>
              <a:t>PEP’s</a:t>
            </a:r>
            <a:r>
              <a:rPr lang="fr-BE" sz="3600" kern="100" dirty="0">
                <a:effectLst/>
                <a:latin typeface="Aptos Display" panose="020B0004020202020204" pitchFamily="34" charset="0"/>
                <a:ea typeface="Aptos" panose="020B0004020202020204" pitchFamily="34" charset="0"/>
                <a:cs typeface="Arial" panose="020B0604020202020204" pitchFamily="34" charset="0"/>
              </a:rPr>
              <a:t> : « Pour les aliments à donner, vous savez ? »</a:t>
            </a:r>
            <a:endParaRPr lang="fr-FR" sz="3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50000"/>
              </a:lnSpc>
              <a:buFont typeface="Calibri" panose="020F0502020204030204" pitchFamily="34" charset="0"/>
              <a:buChar char="-"/>
            </a:pPr>
            <a:r>
              <a:rPr lang="fr-BE" sz="3600" kern="100" dirty="0">
                <a:effectLst/>
                <a:latin typeface="Aptos Display" panose="020B0004020202020204" pitchFamily="34" charset="0"/>
                <a:ea typeface="Aptos" panose="020B0004020202020204" pitchFamily="34" charset="0"/>
                <a:cs typeface="Arial" panose="020B0604020202020204" pitchFamily="34" charset="0"/>
              </a:rPr>
              <a:t>Le papa répond avec une pointe de légèreté dans la voix : « Je lui donne du coca tous les jours. »</a:t>
            </a:r>
            <a:endParaRPr lang="fr-FR" sz="3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lnSpc>
                <a:spcPct val="150000"/>
              </a:lnSpc>
              <a:spcAft>
                <a:spcPts val="800"/>
              </a:spcAft>
              <a:buFont typeface="Calibri" panose="020F0502020204030204" pitchFamily="34" charset="0"/>
              <a:buChar char="-"/>
            </a:pPr>
            <a:r>
              <a:rPr lang="fr-BE" sz="3600" kern="100" dirty="0" err="1">
                <a:effectLst/>
                <a:latin typeface="Aptos Display" panose="020B0004020202020204" pitchFamily="34" charset="0"/>
                <a:ea typeface="Aptos" panose="020B0004020202020204" pitchFamily="34" charset="0"/>
                <a:cs typeface="Arial" panose="020B0604020202020204" pitchFamily="34" charset="0"/>
              </a:rPr>
              <a:t>PEP’s</a:t>
            </a:r>
            <a:r>
              <a:rPr lang="fr-BE" sz="3600" kern="100" dirty="0">
                <a:effectLst/>
                <a:latin typeface="Aptos Display" panose="020B0004020202020204" pitchFamily="34" charset="0"/>
                <a:ea typeface="Aptos" panose="020B0004020202020204" pitchFamily="34" charset="0"/>
                <a:cs typeface="Arial" panose="020B0604020202020204" pitchFamily="34" charset="0"/>
              </a:rPr>
              <a:t> : « Et des frites trois fois par semaine. »</a:t>
            </a:r>
            <a:endParaRPr lang="fr-FR" sz="36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fr-FR" dirty="0"/>
          </a:p>
        </p:txBody>
      </p:sp>
      <p:sp>
        <p:nvSpPr>
          <p:cNvPr id="4" name="Espace réservé du pied de page 3">
            <a:extLst>
              <a:ext uri="{FF2B5EF4-FFF2-40B4-BE49-F238E27FC236}">
                <a16:creationId xmlns:a16="http://schemas.microsoft.com/office/drawing/2014/main" id="{89A82E4F-5BB4-1AD3-B9E5-A3D2F11CC29F}"/>
              </a:ext>
            </a:extLst>
          </p:cNvPr>
          <p:cNvSpPr>
            <a:spLocks noGrp="1"/>
          </p:cNvSpPr>
          <p:nvPr>
            <p:ph type="ftr" sz="quarter" idx="11"/>
          </p:nvPr>
        </p:nvSpPr>
        <p:spPr/>
        <p:txBody>
          <a:bodyPr/>
          <a:lstStyle/>
          <a:p>
            <a:r>
              <a:rPr lang="fr-FR"/>
              <a:t>J. Collin - Conférence Rhéseau - Tournai - 3 avril 2025</a:t>
            </a:r>
            <a:endParaRPr lang="fr-BE" dirty="0"/>
          </a:p>
        </p:txBody>
      </p:sp>
      <p:sp>
        <p:nvSpPr>
          <p:cNvPr id="5" name="Espace réservé du numéro de diapositive 4">
            <a:extLst>
              <a:ext uri="{FF2B5EF4-FFF2-40B4-BE49-F238E27FC236}">
                <a16:creationId xmlns:a16="http://schemas.microsoft.com/office/drawing/2014/main" id="{A301D0F1-BD7C-6AFB-5DEE-807698096BD3}"/>
              </a:ext>
            </a:extLst>
          </p:cNvPr>
          <p:cNvSpPr>
            <a:spLocks noGrp="1"/>
          </p:cNvSpPr>
          <p:nvPr>
            <p:ph type="sldNum" sz="quarter" idx="12"/>
          </p:nvPr>
        </p:nvSpPr>
        <p:spPr/>
        <p:txBody>
          <a:bodyPr/>
          <a:lstStyle/>
          <a:p>
            <a:fld id="{DEC9AA2C-E778-4E72-8175-B201207834A9}" type="slidenum">
              <a:rPr lang="fr-BE" smtClean="0"/>
              <a:pPr/>
              <a:t>6</a:t>
            </a:fld>
            <a:endParaRPr lang="fr-BE" dirty="0"/>
          </a:p>
        </p:txBody>
      </p:sp>
    </p:spTree>
    <p:extLst>
      <p:ext uri="{BB962C8B-B14F-4D97-AF65-F5344CB8AC3E}">
        <p14:creationId xmlns:p14="http://schemas.microsoft.com/office/powerpoint/2010/main" val="946921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49692F-4220-79ED-CDB2-C2C7702A4713}"/>
              </a:ext>
            </a:extLst>
          </p:cNvPr>
          <p:cNvSpPr>
            <a:spLocks noGrp="1"/>
          </p:cNvSpPr>
          <p:nvPr>
            <p:ph type="title"/>
          </p:nvPr>
        </p:nvSpPr>
        <p:spPr/>
        <p:txBody>
          <a:bodyPr/>
          <a:lstStyle/>
          <a:p>
            <a:pPr algn="r"/>
            <a:r>
              <a:rPr lang="fr-BE" dirty="0"/>
              <a:t>Education non genrée</a:t>
            </a:r>
            <a:endParaRPr lang="fr-FR" dirty="0"/>
          </a:p>
        </p:txBody>
      </p:sp>
      <p:sp>
        <p:nvSpPr>
          <p:cNvPr id="4" name="Espace réservé du pied de page 3">
            <a:extLst>
              <a:ext uri="{FF2B5EF4-FFF2-40B4-BE49-F238E27FC236}">
                <a16:creationId xmlns:a16="http://schemas.microsoft.com/office/drawing/2014/main" id="{CD5BD9D0-05F4-7CD5-4E2E-3A1EAA701C55}"/>
              </a:ext>
            </a:extLst>
          </p:cNvPr>
          <p:cNvSpPr>
            <a:spLocks noGrp="1"/>
          </p:cNvSpPr>
          <p:nvPr>
            <p:ph type="ftr" sz="quarter" idx="11"/>
          </p:nvPr>
        </p:nvSpPr>
        <p:spPr/>
        <p:txBody>
          <a:bodyPr/>
          <a:lstStyle/>
          <a:p>
            <a:r>
              <a:rPr lang="fr-FR"/>
              <a:t>J. Collin - Conférence Rhéseau - Tournai - 3 avril 2025</a:t>
            </a:r>
            <a:endParaRPr lang="fr-BE" dirty="0"/>
          </a:p>
        </p:txBody>
      </p:sp>
      <p:sp>
        <p:nvSpPr>
          <p:cNvPr id="5" name="Espace réservé du numéro de diapositive 4">
            <a:extLst>
              <a:ext uri="{FF2B5EF4-FFF2-40B4-BE49-F238E27FC236}">
                <a16:creationId xmlns:a16="http://schemas.microsoft.com/office/drawing/2014/main" id="{FB5B5DC1-DBFC-3380-A9AA-DC3F28CBBB43}"/>
              </a:ext>
            </a:extLst>
          </p:cNvPr>
          <p:cNvSpPr>
            <a:spLocks noGrp="1"/>
          </p:cNvSpPr>
          <p:nvPr>
            <p:ph type="sldNum" sz="quarter" idx="12"/>
          </p:nvPr>
        </p:nvSpPr>
        <p:spPr/>
        <p:txBody>
          <a:bodyPr/>
          <a:lstStyle/>
          <a:p>
            <a:fld id="{DEC9AA2C-E778-4E72-8175-B201207834A9}" type="slidenum">
              <a:rPr lang="fr-BE" smtClean="0"/>
              <a:pPr/>
              <a:t>7</a:t>
            </a:fld>
            <a:endParaRPr lang="fr-BE" dirty="0"/>
          </a:p>
        </p:txBody>
      </p:sp>
      <p:pic>
        <p:nvPicPr>
          <p:cNvPr id="1026" name="Picture 2" descr="Éducation non genrée : la clé de l'égalité hommes-femmes ? | Le Bonbon">
            <a:extLst>
              <a:ext uri="{FF2B5EF4-FFF2-40B4-BE49-F238E27FC236}">
                <a16:creationId xmlns:a16="http://schemas.microsoft.com/office/drawing/2014/main" id="{76B44478-CAB5-5059-9825-745A0A7B60F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rot="21259572">
            <a:off x="255703" y="1784691"/>
            <a:ext cx="6410752" cy="360604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Éducation non genrée : la fin des stéréotypes ? - 1,2,3 kiD">
            <a:extLst>
              <a:ext uri="{FF2B5EF4-FFF2-40B4-BE49-F238E27FC236}">
                <a16:creationId xmlns:a16="http://schemas.microsoft.com/office/drawing/2014/main" id="{69962368-6F4B-7EB3-9348-86F7610466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878995">
            <a:off x="5724841" y="1977899"/>
            <a:ext cx="5771517" cy="38476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1596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C8F097-C71E-D043-0408-F3BCACA8A37B}"/>
              </a:ext>
            </a:extLst>
          </p:cNvPr>
          <p:cNvSpPr>
            <a:spLocks noGrp="1"/>
          </p:cNvSpPr>
          <p:nvPr>
            <p:ph type="title"/>
          </p:nvPr>
        </p:nvSpPr>
        <p:spPr/>
        <p:txBody>
          <a:bodyPr/>
          <a:lstStyle/>
          <a:p>
            <a:pPr algn="r"/>
            <a:r>
              <a:rPr lang="fr-BE" dirty="0"/>
              <a:t>Conclusion et invitation à la réflexion</a:t>
            </a:r>
            <a:endParaRPr lang="fr-FR" dirty="0"/>
          </a:p>
        </p:txBody>
      </p:sp>
      <p:sp>
        <p:nvSpPr>
          <p:cNvPr id="3" name="Espace réservé du contenu 2">
            <a:extLst>
              <a:ext uri="{FF2B5EF4-FFF2-40B4-BE49-F238E27FC236}">
                <a16:creationId xmlns:a16="http://schemas.microsoft.com/office/drawing/2014/main" id="{4B36860A-510D-B93F-8245-EFA6A8A16258}"/>
              </a:ext>
            </a:extLst>
          </p:cNvPr>
          <p:cNvSpPr>
            <a:spLocks noGrp="1"/>
          </p:cNvSpPr>
          <p:nvPr>
            <p:ph idx="1"/>
          </p:nvPr>
        </p:nvSpPr>
        <p:spPr>
          <a:xfrm>
            <a:off x="838200" y="1869439"/>
            <a:ext cx="10515600" cy="4307523"/>
          </a:xfrm>
        </p:spPr>
        <p:txBody>
          <a:bodyPr>
            <a:normAutofit/>
          </a:bodyPr>
          <a:lstStyle/>
          <a:p>
            <a:pPr marL="0" indent="0">
              <a:buNone/>
            </a:pPr>
            <a:r>
              <a:rPr lang="fr-FR" dirty="0"/>
              <a:t>« Tous les groupes sociaux instituent des normes et s’efforcent de les faire appliquer, au moins à certains moments et dans certaines circonstances. Les normes sociales définissent des situations et les modes de comportement appropriés à celles-ci : certaines actions sont prescrites (ce qui est ‘bien’), d’autres sont interdites (ce qui est ‘mal’). Quand un individu est supposé avoir transgressé une norme en vigueur, il peut se faire qu’il soit perçu comme un type particulier d’individu, auquel on ne peut faire confiance pour vivre selon les normes sur lesquelles le groupe s’accorde. Cet individu est considéré comme étranger au groupe [outsider]. » (Becker, 2020, 25)</a:t>
            </a:r>
          </a:p>
          <a:p>
            <a:pPr marL="0" indent="0">
              <a:buNone/>
            </a:pPr>
            <a:endParaRPr lang="fr-FR" dirty="0"/>
          </a:p>
        </p:txBody>
      </p:sp>
      <p:sp>
        <p:nvSpPr>
          <p:cNvPr id="4" name="Espace réservé du pied de page 3">
            <a:extLst>
              <a:ext uri="{FF2B5EF4-FFF2-40B4-BE49-F238E27FC236}">
                <a16:creationId xmlns:a16="http://schemas.microsoft.com/office/drawing/2014/main" id="{47B68E91-227B-41CD-78E1-6561A46FF373}"/>
              </a:ext>
            </a:extLst>
          </p:cNvPr>
          <p:cNvSpPr>
            <a:spLocks noGrp="1"/>
          </p:cNvSpPr>
          <p:nvPr>
            <p:ph type="ftr" sz="quarter" idx="11"/>
          </p:nvPr>
        </p:nvSpPr>
        <p:spPr/>
        <p:txBody>
          <a:bodyPr/>
          <a:lstStyle/>
          <a:p>
            <a:r>
              <a:rPr lang="fr-FR"/>
              <a:t>J. Collin - Conférence Rhéseau - Tournai - 3 avril 2025</a:t>
            </a:r>
            <a:endParaRPr lang="fr-BE" dirty="0"/>
          </a:p>
        </p:txBody>
      </p:sp>
      <p:sp>
        <p:nvSpPr>
          <p:cNvPr id="5" name="Espace réservé du numéro de diapositive 4">
            <a:extLst>
              <a:ext uri="{FF2B5EF4-FFF2-40B4-BE49-F238E27FC236}">
                <a16:creationId xmlns:a16="http://schemas.microsoft.com/office/drawing/2014/main" id="{8FE9B521-E824-1218-19B1-DC3F1CD17943}"/>
              </a:ext>
            </a:extLst>
          </p:cNvPr>
          <p:cNvSpPr>
            <a:spLocks noGrp="1"/>
          </p:cNvSpPr>
          <p:nvPr>
            <p:ph type="sldNum" sz="quarter" idx="12"/>
          </p:nvPr>
        </p:nvSpPr>
        <p:spPr/>
        <p:txBody>
          <a:bodyPr/>
          <a:lstStyle/>
          <a:p>
            <a:fld id="{DEC9AA2C-E778-4E72-8175-B201207834A9}" type="slidenum">
              <a:rPr lang="fr-BE" smtClean="0"/>
              <a:pPr/>
              <a:t>8</a:t>
            </a:fld>
            <a:endParaRPr lang="fr-BE" dirty="0"/>
          </a:p>
        </p:txBody>
      </p:sp>
    </p:spTree>
    <p:extLst>
      <p:ext uri="{BB962C8B-B14F-4D97-AF65-F5344CB8AC3E}">
        <p14:creationId xmlns:p14="http://schemas.microsoft.com/office/powerpoint/2010/main" val="1069453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3170C3-5F61-530C-98F8-E37A645103E4}"/>
              </a:ext>
            </a:extLst>
          </p:cNvPr>
          <p:cNvSpPr>
            <a:spLocks noGrp="1"/>
          </p:cNvSpPr>
          <p:nvPr>
            <p:ph type="title"/>
          </p:nvPr>
        </p:nvSpPr>
        <p:spPr/>
        <p:txBody>
          <a:bodyPr/>
          <a:lstStyle/>
          <a:p>
            <a:pPr algn="r"/>
            <a:r>
              <a:rPr lang="fr-BE" dirty="0"/>
              <a:t>Conclusion et invitation à la réflexion</a:t>
            </a:r>
            <a:endParaRPr lang="fr-FR" dirty="0"/>
          </a:p>
        </p:txBody>
      </p:sp>
      <p:sp>
        <p:nvSpPr>
          <p:cNvPr id="3" name="Espace réservé du contenu 2">
            <a:extLst>
              <a:ext uri="{FF2B5EF4-FFF2-40B4-BE49-F238E27FC236}">
                <a16:creationId xmlns:a16="http://schemas.microsoft.com/office/drawing/2014/main" id="{5346202C-D0A8-5EAB-0994-A337AD86E102}"/>
              </a:ext>
            </a:extLst>
          </p:cNvPr>
          <p:cNvSpPr>
            <a:spLocks noGrp="1"/>
          </p:cNvSpPr>
          <p:nvPr>
            <p:ph idx="1"/>
          </p:nvPr>
        </p:nvSpPr>
        <p:spPr/>
        <p:txBody>
          <a:bodyPr/>
          <a:lstStyle/>
          <a:p>
            <a:pPr marL="0" indent="0">
              <a:buNone/>
            </a:pPr>
            <a:endParaRPr lang="fr-FR" dirty="0"/>
          </a:p>
          <a:p>
            <a:pPr marL="0" indent="0">
              <a:buNone/>
            </a:pPr>
            <a:endParaRPr lang="fr-FR" dirty="0"/>
          </a:p>
          <a:p>
            <a:pPr marL="0" indent="0">
              <a:buNone/>
            </a:pPr>
            <a:r>
              <a:rPr lang="fr-FR" dirty="0"/>
              <a:t>« Mais l’individu qui est ainsi étiqueté comme étranger au groupe peut voir les choses autrement. Il se peut qu’il n’accepte pas la norme selon laquelle on le juge ou qu’il dénie à ceux qui le jugent la compétence ou la légitimité pour le faire. Il en découle un deuxième sens du terme [outsider] : le transgresseur peut estimer que ses juges sont étrangers à son univers. » (Becker, 2020, 25)</a:t>
            </a:r>
          </a:p>
          <a:p>
            <a:pPr marL="0" indent="0">
              <a:buNone/>
            </a:pPr>
            <a:endParaRPr lang="fr-FR" dirty="0"/>
          </a:p>
        </p:txBody>
      </p:sp>
      <p:sp>
        <p:nvSpPr>
          <p:cNvPr id="4" name="Espace réservé du pied de page 3">
            <a:extLst>
              <a:ext uri="{FF2B5EF4-FFF2-40B4-BE49-F238E27FC236}">
                <a16:creationId xmlns:a16="http://schemas.microsoft.com/office/drawing/2014/main" id="{681DC8B4-3D5D-2295-61BA-A66B3BCF3BCF}"/>
              </a:ext>
            </a:extLst>
          </p:cNvPr>
          <p:cNvSpPr>
            <a:spLocks noGrp="1"/>
          </p:cNvSpPr>
          <p:nvPr>
            <p:ph type="ftr" sz="quarter" idx="11"/>
          </p:nvPr>
        </p:nvSpPr>
        <p:spPr/>
        <p:txBody>
          <a:bodyPr/>
          <a:lstStyle/>
          <a:p>
            <a:r>
              <a:rPr lang="fr-FR"/>
              <a:t>J. Collin - Conférence Rhéseau - Tournai - 3 avril 2025</a:t>
            </a:r>
            <a:endParaRPr lang="fr-BE" dirty="0"/>
          </a:p>
        </p:txBody>
      </p:sp>
      <p:sp>
        <p:nvSpPr>
          <p:cNvPr id="5" name="Espace réservé du numéro de diapositive 4">
            <a:extLst>
              <a:ext uri="{FF2B5EF4-FFF2-40B4-BE49-F238E27FC236}">
                <a16:creationId xmlns:a16="http://schemas.microsoft.com/office/drawing/2014/main" id="{EEAA0DBB-B324-BD84-2D5E-4B1B75346789}"/>
              </a:ext>
            </a:extLst>
          </p:cNvPr>
          <p:cNvSpPr>
            <a:spLocks noGrp="1"/>
          </p:cNvSpPr>
          <p:nvPr>
            <p:ph type="sldNum" sz="quarter" idx="12"/>
          </p:nvPr>
        </p:nvSpPr>
        <p:spPr/>
        <p:txBody>
          <a:bodyPr/>
          <a:lstStyle/>
          <a:p>
            <a:fld id="{DEC9AA2C-E778-4E72-8175-B201207834A9}" type="slidenum">
              <a:rPr lang="fr-BE" smtClean="0"/>
              <a:pPr/>
              <a:t>9</a:t>
            </a:fld>
            <a:endParaRPr lang="fr-BE" dirty="0"/>
          </a:p>
        </p:txBody>
      </p:sp>
    </p:spTree>
    <p:extLst>
      <p:ext uri="{BB962C8B-B14F-4D97-AF65-F5344CB8AC3E}">
        <p14:creationId xmlns:p14="http://schemas.microsoft.com/office/powerpoint/2010/main" val="1220812425"/>
      </p:ext>
    </p:extLst>
  </p:cSld>
  <p:clrMapOvr>
    <a:masterClrMapping/>
  </p:clrMapOvr>
</p:sld>
</file>

<file path=ppt/theme/theme1.xml><?xml version="1.0" encoding="utf-8"?>
<a:theme xmlns:a="http://schemas.openxmlformats.org/drawingml/2006/main" name="ThèmeHEVINCI">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èmeHEVINCI" id="{E83B297F-8A55-4CC8-A51B-0038100A2C29}" vid="{A244249A-BDC5-4ED4-887D-AAF0E661B73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7D70DD04913EA4985EB1BD42D4CD1E0" ma:contentTypeVersion="15" ma:contentTypeDescription="Crée un document." ma:contentTypeScope="" ma:versionID="e2443b8737364c02e8bef2204a5993c0">
  <xsd:schema xmlns:xsd="http://www.w3.org/2001/XMLSchema" xmlns:xs="http://www.w3.org/2001/XMLSchema" xmlns:p="http://schemas.microsoft.com/office/2006/metadata/properties" xmlns:ns2="c34228d5-9033-493c-9ba9-4bfbb480159d" xmlns:ns3="4e3047f7-08b3-4f6b-a2d9-837b834a67ff" targetNamespace="http://schemas.microsoft.com/office/2006/metadata/properties" ma:root="true" ma:fieldsID="460e57a338ac2dbc37f9438c98125cd7" ns2:_="" ns3:_="">
    <xsd:import namespace="c34228d5-9033-493c-9ba9-4bfbb480159d"/>
    <xsd:import namespace="4e3047f7-08b3-4f6b-a2d9-837b834a67f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228d5-9033-493c-9ba9-4bfbb48015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Balises d’images" ma:readOnly="false" ma:fieldId="{5cf76f15-5ced-4ddc-b409-7134ff3c332f}" ma:taxonomyMulti="true" ma:sspId="42ee35cb-bfd2-4d50-b5c2-fe11d5a47d79"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dexed="true" ma:internalName="MediaServiceLocatio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e3047f7-08b3-4f6b-a2d9-837b834a67f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41dbf75c-a931-43bb-b3f1-7ee8189e25ce}" ma:internalName="TaxCatchAll" ma:showField="CatchAllData" ma:web="4e3047f7-08b3-4f6b-a2d9-837b834a67ff">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4e3047f7-08b3-4f6b-a2d9-837b834a67ff" xsi:nil="true"/>
    <lcf76f155ced4ddcb4097134ff3c332f xmlns="c34228d5-9033-493c-9ba9-4bfbb480159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CE77DF3-6DEA-430B-A9D6-93805376231A}">
  <ds:schemaRefs>
    <ds:schemaRef ds:uri="http://schemas.microsoft.com/sharepoint/v3/contenttype/forms"/>
  </ds:schemaRefs>
</ds:datastoreItem>
</file>

<file path=customXml/itemProps2.xml><?xml version="1.0" encoding="utf-8"?>
<ds:datastoreItem xmlns:ds="http://schemas.openxmlformats.org/officeDocument/2006/customXml" ds:itemID="{4C1ADEED-1425-479F-9AD4-DB8E38BDD9A0}"/>
</file>

<file path=customXml/itemProps3.xml><?xml version="1.0" encoding="utf-8"?>
<ds:datastoreItem xmlns:ds="http://schemas.openxmlformats.org/officeDocument/2006/customXml" ds:itemID="{DC0EE867-8886-4CD1-9F79-4A526328E883}">
  <ds:schemaRefs>
    <ds:schemaRef ds:uri="http://schemas.microsoft.com/office/infopath/2007/PartnerControls"/>
    <ds:schemaRef ds:uri="http://purl.org/dc/terms/"/>
    <ds:schemaRef ds:uri="http://schemas.microsoft.com/office/2006/metadata/properties"/>
    <ds:schemaRef ds:uri="c7fc94d0-7ed1-4741-af26-63c85a809197"/>
    <ds:schemaRef ds:uri="http://purl.org/dc/elements/1.1/"/>
    <ds:schemaRef ds:uri="http://purl.org/dc/dcmitype/"/>
    <ds:schemaRef ds:uri="http://www.w3.org/XML/1998/namespace"/>
    <ds:schemaRef ds:uri="http://schemas.microsoft.com/office/2006/documentManagement/type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ThèmeHEVINCI</Template>
  <TotalTime>365</TotalTime>
  <Words>795</Words>
  <Application>Microsoft Office PowerPoint</Application>
  <PresentationFormat>Grand écran</PresentationFormat>
  <Paragraphs>47</Paragraphs>
  <Slides>10</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10</vt:i4>
      </vt:variant>
    </vt:vector>
  </HeadingPairs>
  <TitlesOfParts>
    <vt:vector size="16" baseType="lpstr">
      <vt:lpstr>Aptos</vt:lpstr>
      <vt:lpstr>Aptos Display</vt:lpstr>
      <vt:lpstr>Arial</vt:lpstr>
      <vt:lpstr>Calibri</vt:lpstr>
      <vt:lpstr>Calibri Light</vt:lpstr>
      <vt:lpstr>ThèmeHEVINCI</vt:lpstr>
      <vt:lpstr>Les institutions, les professionnel∙le∙s, les parents : mais qui est déviant ?</vt:lpstr>
      <vt:lpstr>Le programme</vt:lpstr>
      <vt:lpstr>Définir la déviance</vt:lpstr>
      <vt:lpstr>La place du père : observations</vt:lpstr>
      <vt:lpstr>Faire passer le message : observation 1</vt:lpstr>
      <vt:lpstr>Faire passer le message : observation 2</vt:lpstr>
      <vt:lpstr>Education non genrée</vt:lpstr>
      <vt:lpstr>Conclusion et invitation à la réflexion</vt:lpstr>
      <vt:lpstr>Conclusion et invitation à la réflexion</vt:lpstr>
      <vt:lpstr>Questions ?</vt:lpstr>
    </vt:vector>
  </TitlesOfParts>
  <Company>Institut Paul Lambin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Ophélie Michelet</dc:creator>
  <cp:lastModifiedBy>Jonathan Collin</cp:lastModifiedBy>
  <cp:revision>10</cp:revision>
  <dcterms:created xsi:type="dcterms:W3CDTF">2020-11-23T15:04:38Z</dcterms:created>
  <dcterms:modified xsi:type="dcterms:W3CDTF">2025-04-02T16:52:23Z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0x01010007D70DD04913EA4985EB1BD42D4CD1E0</vt:lpwstr>
  </property>
</Properties>
</file>